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4"/>
  </p:sldMasterIdLst>
  <p:notesMasterIdLst>
    <p:notesMasterId r:id="rId75"/>
  </p:notesMasterIdLst>
  <p:handoutMasterIdLst>
    <p:handoutMasterId r:id="rId76"/>
  </p:handoutMasterIdLst>
  <p:sldIdLst>
    <p:sldId id="256" r:id="rId5"/>
    <p:sldId id="345" r:id="rId6"/>
    <p:sldId id="346" r:id="rId7"/>
    <p:sldId id="347" r:id="rId8"/>
    <p:sldId id="348" r:id="rId9"/>
    <p:sldId id="349" r:id="rId10"/>
    <p:sldId id="350" r:id="rId11"/>
    <p:sldId id="351" r:id="rId12"/>
    <p:sldId id="352" r:id="rId13"/>
    <p:sldId id="353" r:id="rId14"/>
    <p:sldId id="354" r:id="rId15"/>
    <p:sldId id="355" r:id="rId16"/>
    <p:sldId id="356" r:id="rId17"/>
    <p:sldId id="357" r:id="rId18"/>
    <p:sldId id="358" r:id="rId19"/>
    <p:sldId id="359" r:id="rId20"/>
    <p:sldId id="360" r:id="rId21"/>
    <p:sldId id="361" r:id="rId22"/>
    <p:sldId id="362" r:id="rId23"/>
    <p:sldId id="363" r:id="rId24"/>
    <p:sldId id="364" r:id="rId25"/>
    <p:sldId id="365" r:id="rId26"/>
    <p:sldId id="366" r:id="rId27"/>
    <p:sldId id="367" r:id="rId28"/>
    <p:sldId id="368" r:id="rId29"/>
    <p:sldId id="369" r:id="rId30"/>
    <p:sldId id="370" r:id="rId31"/>
    <p:sldId id="371" r:id="rId32"/>
    <p:sldId id="372" r:id="rId33"/>
    <p:sldId id="373" r:id="rId34"/>
    <p:sldId id="374" r:id="rId35"/>
    <p:sldId id="375" r:id="rId36"/>
    <p:sldId id="376" r:id="rId37"/>
    <p:sldId id="377" r:id="rId38"/>
    <p:sldId id="378" r:id="rId39"/>
    <p:sldId id="379" r:id="rId40"/>
    <p:sldId id="380" r:id="rId41"/>
    <p:sldId id="381" r:id="rId42"/>
    <p:sldId id="382" r:id="rId43"/>
    <p:sldId id="383" r:id="rId44"/>
    <p:sldId id="384" r:id="rId45"/>
    <p:sldId id="385" r:id="rId46"/>
    <p:sldId id="386" r:id="rId47"/>
    <p:sldId id="387" r:id="rId48"/>
    <p:sldId id="388" r:id="rId49"/>
    <p:sldId id="389" r:id="rId50"/>
    <p:sldId id="390" r:id="rId51"/>
    <p:sldId id="391" r:id="rId52"/>
    <p:sldId id="392" r:id="rId53"/>
    <p:sldId id="393" r:id="rId54"/>
    <p:sldId id="394" r:id="rId55"/>
    <p:sldId id="395" r:id="rId56"/>
    <p:sldId id="396" r:id="rId57"/>
    <p:sldId id="397" r:id="rId58"/>
    <p:sldId id="398" r:id="rId59"/>
    <p:sldId id="399" r:id="rId60"/>
    <p:sldId id="400" r:id="rId61"/>
    <p:sldId id="401" r:id="rId62"/>
    <p:sldId id="402" r:id="rId63"/>
    <p:sldId id="403" r:id="rId64"/>
    <p:sldId id="404" r:id="rId65"/>
    <p:sldId id="405" r:id="rId66"/>
    <p:sldId id="406" r:id="rId67"/>
    <p:sldId id="407" r:id="rId68"/>
    <p:sldId id="408" r:id="rId69"/>
    <p:sldId id="409" r:id="rId70"/>
    <p:sldId id="410" r:id="rId71"/>
    <p:sldId id="411" r:id="rId72"/>
    <p:sldId id="412" r:id="rId73"/>
    <p:sldId id="413" r:id="rId7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Welcome" id="{E75E278A-FF0E-49A4-B170-79828D63BBAD}">
          <p14:sldIdLst>
            <p14:sldId id="256"/>
          </p14:sldIdLst>
        </p14:section>
        <p14:section name="Design, Morph, Annotate, Work Together, Tell Me" id="{B9B51309-D148-4332-87C2-07BE32FBCA3B}">
          <p14:sldIdLst>
            <p14:sldId id="345"/>
            <p14:sldId id="346"/>
            <p14:sldId id="347"/>
            <p14:sldId id="348"/>
            <p14:sldId id="349"/>
            <p14:sldId id="350"/>
            <p14:sldId id="351"/>
            <p14:sldId id="352"/>
            <p14:sldId id="353"/>
            <p14:sldId id="354"/>
            <p14:sldId id="355"/>
            <p14:sldId id="356"/>
            <p14:sldId id="357"/>
            <p14:sldId id="358"/>
            <p14:sldId id="359"/>
            <p14:sldId id="360"/>
            <p14:sldId id="361"/>
            <p14:sldId id="362"/>
            <p14:sldId id="363"/>
            <p14:sldId id="364"/>
            <p14:sldId id="365"/>
            <p14:sldId id="366"/>
            <p14:sldId id="367"/>
            <p14:sldId id="368"/>
            <p14:sldId id="369"/>
            <p14:sldId id="370"/>
            <p14:sldId id="371"/>
            <p14:sldId id="372"/>
            <p14:sldId id="373"/>
            <p14:sldId id="374"/>
            <p14:sldId id="375"/>
            <p14:sldId id="376"/>
            <p14:sldId id="377"/>
            <p14:sldId id="378"/>
            <p14:sldId id="379"/>
            <p14:sldId id="380"/>
            <p14:sldId id="381"/>
            <p14:sldId id="382"/>
            <p14:sldId id="383"/>
            <p14:sldId id="384"/>
            <p14:sldId id="385"/>
            <p14:sldId id="386"/>
            <p14:sldId id="387"/>
            <p14:sldId id="388"/>
            <p14:sldId id="389"/>
            <p14:sldId id="390"/>
            <p14:sldId id="391"/>
            <p14:sldId id="392"/>
            <p14:sldId id="393"/>
            <p14:sldId id="394"/>
            <p14:sldId id="395"/>
            <p14:sldId id="396"/>
            <p14:sldId id="397"/>
            <p14:sldId id="398"/>
            <p14:sldId id="399"/>
            <p14:sldId id="400"/>
            <p14:sldId id="401"/>
            <p14:sldId id="402"/>
            <p14:sldId id="403"/>
            <p14:sldId id="404"/>
            <p14:sldId id="405"/>
            <p14:sldId id="406"/>
            <p14:sldId id="407"/>
            <p14:sldId id="408"/>
            <p14:sldId id="409"/>
            <p14:sldId id="410"/>
            <p14:sldId id="411"/>
            <p14:sldId id="412"/>
            <p14:sldId id="413"/>
          </p14:sldIdLst>
        </p14:section>
        <p14:section name="Learn More" id="{2CC34DB2-6590-42C0-AD4B-A04C6060184E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D462F"/>
    <a:srgbClr val="FF9B45"/>
    <a:srgbClr val="D24726"/>
    <a:srgbClr val="404040"/>
    <a:srgbClr val="F8CFB6"/>
    <a:srgbClr val="F8CAB6"/>
    <a:srgbClr val="923922"/>
    <a:srgbClr val="F5F5F5"/>
    <a:srgbClr val="F2F2F2"/>
    <a:srgbClr val="D2B4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15" autoAdjust="0"/>
    <p:restoredTop sz="94242" autoAdjust="0"/>
  </p:normalViewPr>
  <p:slideViewPr>
    <p:cSldViewPr snapToGrid="0">
      <p:cViewPr varScale="1">
        <p:scale>
          <a:sx n="105" d="100"/>
          <a:sy n="105" d="100"/>
        </p:scale>
        <p:origin x="120" y="24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82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76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slide" Target="slides/slide70.xml"/><Relationship Id="rId79" Type="http://schemas.openxmlformats.org/officeDocument/2006/relationships/viewProps" Target="viewProp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commentAuthors" Target="commentAuthor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680FBE-A8DF-4758-9AC4-3A9E1039168F}" type="datetimeFigureOut">
              <a:rPr lang="en-US" smtClean="0"/>
              <a:t>12/14/2019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679768-A2FC-4D08-91F6-8DCE6C566B3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02551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13577B-6902-467D-A26C-08A0DD5E4E03}" type="datetimeFigureOut">
              <a:rPr lang="en-US" smtClean="0"/>
              <a:t>12/14/2019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61EA0F-A667-4B49-8422-0062BC55E24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1910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17698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blackWhite">
          <a:xfrm>
            <a:off x="254950" y="262784"/>
            <a:ext cx="11682101" cy="6332433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494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800" dirty="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604434" y="1196392"/>
            <a:ext cx="10983132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21207" y="448056"/>
            <a:ext cx="6877119" cy="640080"/>
          </a:xfrm>
        </p:spPr>
        <p:txBody>
          <a:bodyPr anchor="b" anchorCtr="0">
            <a:normAutofit/>
          </a:bodyPr>
          <a:lstStyle>
            <a:lvl1pPr>
              <a:defRPr sz="28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9496" y="1435608"/>
            <a:ext cx="4416552" cy="397764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lang="en-US"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marL="0" lvl="0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 smtClean="0"/>
              <a:t>Edit Master text styles</a:t>
            </a:r>
          </a:p>
          <a:p>
            <a:pPr marL="0" lvl="1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 smtClean="0"/>
              <a:t>Second level</a:t>
            </a:r>
          </a:p>
          <a:p>
            <a:pPr marL="0" lvl="2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 smtClean="0"/>
              <a:t>Third level</a:t>
            </a:r>
          </a:p>
          <a:p>
            <a:pPr marL="0" lvl="3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 smtClean="0"/>
              <a:t>Fourth level</a:t>
            </a:r>
          </a:p>
          <a:p>
            <a:pPr marL="0" lvl="4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2"/>
          </p:nvPr>
        </p:nvSpPr>
        <p:spPr>
          <a:xfrm>
            <a:off x="53949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8BEEBAAA-29B5-4AF5-BC5F-7E580C29002D}" type="datetimeFigureOut">
              <a:rPr lang="en-US" smtClean="0"/>
              <a:pPr/>
              <a:t>12/14/2019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8200" y="62039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7192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860EDB8-5305-433F-BE41-D7A86D811DB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8365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254951" y="262784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0" name="Rectangle 9"/>
          <p:cNvSpPr/>
          <p:nvPr userDrawn="1"/>
        </p:nvSpPr>
        <p:spPr bwMode="blackWhite">
          <a:xfrm>
            <a:off x="254950" y="262784"/>
            <a:ext cx="11682101" cy="2072643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1208" y="1536192"/>
            <a:ext cx="6876288" cy="640080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539496" y="2560320"/>
            <a:ext cx="9445752" cy="397764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marL="0" lvl="0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 smtClean="0"/>
              <a:t>Edit Master text styles</a:t>
            </a:r>
          </a:p>
          <a:p>
            <a:pPr marL="0" lvl="1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 smtClean="0"/>
              <a:t>Second level</a:t>
            </a:r>
          </a:p>
          <a:p>
            <a:pPr marL="0" lvl="2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 smtClean="0"/>
              <a:t>Third level</a:t>
            </a:r>
          </a:p>
          <a:p>
            <a:pPr marL="0" lvl="3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 smtClean="0"/>
              <a:t>Fourth level</a:t>
            </a:r>
          </a:p>
          <a:p>
            <a:pPr marL="0" lvl="4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56555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800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21208" y="448056"/>
            <a:ext cx="6876288" cy="64008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9496" y="1435608"/>
            <a:ext cx="4416552" cy="3977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3949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8BEEBAAA-29B5-4AF5-BC5F-7E580C29002D}" type="datetimeFigureOut">
              <a:rPr lang="en-US" smtClean="0"/>
              <a:pPr/>
              <a:t>12/14/2019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8200" y="62039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75904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860EDB8-5305-433F-BE41-D7A86D811DB3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604434" y="1196392"/>
            <a:ext cx="10983132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67549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txStyles>
    <p:titleStyle>
      <a:lvl1pPr algn="l" defTabSz="914400" rtl="0" eaLnBrk="1" latinLnBrk="0" hangingPunct="1">
        <a:spcBef>
          <a:spcPct val="0"/>
        </a:spcBef>
        <a:buNone/>
        <a:defRPr sz="2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Tx/>
        <a:buNone/>
        <a:defRPr lang="en-US" sz="1200" kern="1200" dirty="0">
          <a:solidFill>
            <a:schemeClr val="tx1"/>
          </a:solidFill>
          <a:latin typeface="+mn-lt"/>
          <a:ea typeface="+mn-ea"/>
          <a:cs typeface="+mn-cs"/>
        </a:defRPr>
      </a:lvl1pPr>
      <a:lvl2pPr marL="2286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16002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20574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25146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7pPr>
      <a:lvl8pPr marL="29718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8pPr>
      <a:lvl9pPr marL="3429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8200" y="1164324"/>
            <a:ext cx="10515600" cy="2387600"/>
          </a:xfrm>
        </p:spPr>
        <p:txBody>
          <a:bodyPr anchor="ctr" anchorCtr="0">
            <a:normAutofit/>
          </a:bodyPr>
          <a:lstStyle/>
          <a:p>
            <a:r>
              <a:rPr lang="en-US" sz="4800" dirty="0" smtClean="0">
                <a:solidFill>
                  <a:schemeClr val="bg1"/>
                </a:solidFill>
              </a:rPr>
              <a:t>Communications II</a:t>
            </a: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855620" y="2933105"/>
            <a:ext cx="9582736" cy="113779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>
                <a:solidFill>
                  <a:schemeClr val="bg1"/>
                </a:solidFill>
                <a:latin typeface="+mj-lt"/>
              </a:rPr>
              <a:t>Digital Communications</a:t>
            </a:r>
            <a:endParaRPr lang="en-US" sz="24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026" name="Picture 2" descr="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944" y="5320705"/>
            <a:ext cx="1905000" cy="84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1807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98356" y="469572"/>
            <a:ext cx="6877119" cy="640080"/>
          </a:xfrm>
        </p:spPr>
        <p:txBody>
          <a:bodyPr>
            <a:noAutofit/>
          </a:bodyPr>
          <a:lstStyle/>
          <a:p>
            <a:pPr algn="r" rtl="1"/>
            <a:r>
              <a:rPr lang="fa-IR" dirty="0">
                <a:latin typeface="Segoe UI Light" panose="020B0502040204020203" pitchFamily="34" charset="0"/>
                <a:cs typeface="B Nazanin" panose="00000400000000000000" pitchFamily="2" charset="-78"/>
              </a:rPr>
              <a:t>انتقال دیجیتال سیگنال های آنالوگ</a:t>
            </a:r>
            <a:endParaRPr lang="en-US" dirty="0">
              <a:latin typeface="Segoe UI Light" panose="020B0502040204020203" pitchFamily="34" charset="0"/>
              <a:cs typeface="B Nazanin" panose="00000400000000000000" pitchFamily="2" charset="-7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6392" y="1397508"/>
            <a:ext cx="8867775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11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98356" y="469572"/>
            <a:ext cx="6877119" cy="640080"/>
          </a:xfrm>
        </p:spPr>
        <p:txBody>
          <a:bodyPr>
            <a:noAutofit/>
          </a:bodyPr>
          <a:lstStyle/>
          <a:p>
            <a:pPr algn="r" rtl="1"/>
            <a:r>
              <a:rPr lang="fa-IR" dirty="0">
                <a:latin typeface="Segoe UI Light" panose="020B0502040204020203" pitchFamily="34" charset="0"/>
                <a:cs typeface="B Nazanin" panose="00000400000000000000" pitchFamily="2" charset="-78"/>
              </a:rPr>
              <a:t>انتقال دیجیتال سیگنال های آنالوگ</a:t>
            </a:r>
            <a:endParaRPr lang="en-US" dirty="0">
              <a:latin typeface="Segoe UI Light" panose="020B0502040204020203" pitchFamily="34" charset="0"/>
              <a:cs typeface="B Nazanin" panose="00000400000000000000" pitchFamily="2" charset="-7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0687" y="2319337"/>
            <a:ext cx="8810625" cy="221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261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98356" y="469572"/>
            <a:ext cx="6877119" cy="640080"/>
          </a:xfrm>
        </p:spPr>
        <p:txBody>
          <a:bodyPr>
            <a:noAutofit/>
          </a:bodyPr>
          <a:lstStyle/>
          <a:p>
            <a:pPr algn="r" rtl="1"/>
            <a:r>
              <a:rPr lang="fa-IR" dirty="0">
                <a:latin typeface="Segoe UI Light" panose="020B0502040204020203" pitchFamily="34" charset="0"/>
                <a:cs typeface="B Nazanin" panose="00000400000000000000" pitchFamily="2" charset="-78"/>
              </a:rPr>
              <a:t>انتقال دیجیتال سیگنال های آنالوگ</a:t>
            </a:r>
            <a:endParaRPr lang="en-US" dirty="0">
              <a:latin typeface="Segoe UI Light" panose="020B0502040204020203" pitchFamily="34" charset="0"/>
              <a:cs typeface="B Nazanin" panose="00000400000000000000" pitchFamily="2" charset="-7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0988" y="1451419"/>
            <a:ext cx="8458200" cy="3552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139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98356" y="469572"/>
            <a:ext cx="6877119" cy="640080"/>
          </a:xfrm>
        </p:spPr>
        <p:txBody>
          <a:bodyPr>
            <a:noAutofit/>
          </a:bodyPr>
          <a:lstStyle/>
          <a:p>
            <a:pPr algn="r" rtl="1"/>
            <a:r>
              <a:rPr lang="fa-IR" dirty="0">
                <a:latin typeface="Segoe UI Light" panose="020B0502040204020203" pitchFamily="34" charset="0"/>
                <a:cs typeface="B Nazanin" panose="00000400000000000000" pitchFamily="2" charset="-78"/>
              </a:rPr>
              <a:t>انتقال دیجیتال سیگنال های آنالوگ</a:t>
            </a:r>
            <a:endParaRPr lang="en-US" dirty="0">
              <a:latin typeface="Segoe UI Light" panose="020B0502040204020203" pitchFamily="34" charset="0"/>
              <a:cs typeface="B Nazanin" panose="00000400000000000000" pitchFamily="2" charset="-7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7528" y="1247203"/>
            <a:ext cx="8839200" cy="507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838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98356" y="469572"/>
            <a:ext cx="6877119" cy="640080"/>
          </a:xfrm>
        </p:spPr>
        <p:txBody>
          <a:bodyPr>
            <a:noAutofit/>
          </a:bodyPr>
          <a:lstStyle/>
          <a:p>
            <a:pPr algn="r" rtl="1"/>
            <a:r>
              <a:rPr lang="fa-IR" dirty="0">
                <a:latin typeface="Segoe UI Light" panose="020B0502040204020203" pitchFamily="34" charset="0"/>
                <a:cs typeface="B Nazanin" panose="00000400000000000000" pitchFamily="2" charset="-78"/>
              </a:rPr>
              <a:t>انتقال دیجیتال سیگنال های آنالوگ</a:t>
            </a:r>
            <a:endParaRPr lang="en-US" dirty="0">
              <a:latin typeface="Segoe UI Light" panose="020B0502040204020203" pitchFamily="34" charset="0"/>
              <a:cs typeface="B Nazanin" panose="00000400000000000000" pitchFamily="2" charset="-7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6070" y="1352550"/>
            <a:ext cx="8753475" cy="550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960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98356" y="469572"/>
            <a:ext cx="6877119" cy="640080"/>
          </a:xfrm>
        </p:spPr>
        <p:txBody>
          <a:bodyPr>
            <a:noAutofit/>
          </a:bodyPr>
          <a:lstStyle/>
          <a:p>
            <a:pPr algn="r" rtl="1"/>
            <a:r>
              <a:rPr lang="fa-IR" dirty="0">
                <a:latin typeface="Segoe UI Light" panose="020B0502040204020203" pitchFamily="34" charset="0"/>
                <a:cs typeface="B Nazanin" panose="00000400000000000000" pitchFamily="2" charset="-78"/>
              </a:rPr>
              <a:t>انتقال دیجیتال سیگنال های آنالوگ</a:t>
            </a:r>
            <a:endParaRPr lang="en-US" dirty="0">
              <a:latin typeface="Segoe UI Light" panose="020B0502040204020203" pitchFamily="34" charset="0"/>
              <a:cs typeface="B Nazanin" panose="00000400000000000000" pitchFamily="2" charset="-7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3550" y="1507807"/>
            <a:ext cx="8724900" cy="439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201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98356" y="469572"/>
            <a:ext cx="6877119" cy="640080"/>
          </a:xfrm>
        </p:spPr>
        <p:txBody>
          <a:bodyPr>
            <a:noAutofit/>
          </a:bodyPr>
          <a:lstStyle/>
          <a:p>
            <a:pPr algn="r" rtl="1"/>
            <a:r>
              <a:rPr lang="fa-IR" dirty="0">
                <a:latin typeface="Segoe UI Light" panose="020B0502040204020203" pitchFamily="34" charset="0"/>
                <a:cs typeface="B Nazanin" panose="00000400000000000000" pitchFamily="2" charset="-78"/>
              </a:rPr>
              <a:t>انتقال </a:t>
            </a:r>
            <a:r>
              <a:rPr lang="fa-IR" dirty="0" smtClean="0">
                <a:latin typeface="Segoe UI Light" panose="020B0502040204020203" pitchFamily="34" charset="0"/>
                <a:cs typeface="B Nazanin" panose="00000400000000000000" pitchFamily="2" charset="-78"/>
              </a:rPr>
              <a:t>دیجیتال</a:t>
            </a:r>
            <a:br>
              <a:rPr lang="fa-IR" dirty="0" smtClean="0">
                <a:latin typeface="Segoe UI Light" panose="020B0502040204020203" pitchFamily="34" charset="0"/>
                <a:cs typeface="B Nazanin" panose="00000400000000000000" pitchFamily="2" charset="-78"/>
              </a:rPr>
            </a:br>
            <a:r>
              <a:rPr lang="fa-IR" dirty="0" smtClean="0">
                <a:latin typeface="Segoe UI Light" panose="020B0502040204020203" pitchFamily="34" charset="0"/>
                <a:cs typeface="B Nazanin" panose="00000400000000000000" pitchFamily="2" charset="-78"/>
              </a:rPr>
              <a:t> </a:t>
            </a:r>
            <a:r>
              <a:rPr lang="fa-IR" dirty="0">
                <a:latin typeface="Segoe UI Light" panose="020B0502040204020203" pitchFamily="34" charset="0"/>
                <a:cs typeface="B Nazanin" panose="00000400000000000000" pitchFamily="2" charset="-78"/>
              </a:rPr>
              <a:t>سیگنال های آنالوگ</a:t>
            </a:r>
            <a:endParaRPr lang="en-US" dirty="0">
              <a:latin typeface="Segoe UI Light" panose="020B0502040204020203" pitchFamily="34" charset="0"/>
              <a:cs typeface="B Nazanin" panose="00000400000000000000" pitchFamily="2" charset="-7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202" y="0"/>
            <a:ext cx="8753475" cy="6734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334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98356" y="469572"/>
            <a:ext cx="6877119" cy="640080"/>
          </a:xfrm>
        </p:spPr>
        <p:txBody>
          <a:bodyPr>
            <a:noAutofit/>
          </a:bodyPr>
          <a:lstStyle/>
          <a:p>
            <a:pPr algn="r" rtl="1"/>
            <a:r>
              <a:rPr lang="fa-IR" dirty="0">
                <a:latin typeface="Segoe UI Light" panose="020B0502040204020203" pitchFamily="34" charset="0"/>
                <a:cs typeface="B Nazanin" panose="00000400000000000000" pitchFamily="2" charset="-78"/>
              </a:rPr>
              <a:t>انتقال دیجیتال سیگنال های آنالوگ</a:t>
            </a:r>
            <a:endParaRPr lang="en-US" dirty="0">
              <a:latin typeface="Segoe UI Light" panose="020B0502040204020203" pitchFamily="34" charset="0"/>
              <a:cs typeface="B Nazanin" panose="00000400000000000000" pitchFamily="2" charset="-7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2503" y="1488757"/>
            <a:ext cx="8505825" cy="488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60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98356" y="469572"/>
            <a:ext cx="6877119" cy="640080"/>
          </a:xfrm>
        </p:spPr>
        <p:txBody>
          <a:bodyPr>
            <a:noAutofit/>
          </a:bodyPr>
          <a:lstStyle/>
          <a:p>
            <a:pPr algn="r" rtl="1"/>
            <a:r>
              <a:rPr lang="fa-IR" dirty="0">
                <a:latin typeface="Segoe UI Light" panose="020B0502040204020203" pitchFamily="34" charset="0"/>
                <a:cs typeface="B Nazanin" panose="00000400000000000000" pitchFamily="2" charset="-78"/>
              </a:rPr>
              <a:t>انتقال دیجیتال سیگنال های آنالوگ</a:t>
            </a:r>
            <a:endParaRPr lang="en-US" dirty="0">
              <a:latin typeface="Segoe UI Light" panose="020B0502040204020203" pitchFamily="34" charset="0"/>
              <a:cs typeface="B Nazanin" panose="00000400000000000000" pitchFamily="2" charset="-7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9175"/>
            <a:ext cx="8667750" cy="5838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947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98356" y="469572"/>
            <a:ext cx="6877119" cy="640080"/>
          </a:xfrm>
        </p:spPr>
        <p:txBody>
          <a:bodyPr>
            <a:noAutofit/>
          </a:bodyPr>
          <a:lstStyle/>
          <a:p>
            <a:pPr algn="r" rtl="1"/>
            <a:r>
              <a:rPr lang="fa-IR" dirty="0">
                <a:latin typeface="Segoe UI Light" panose="020B0502040204020203" pitchFamily="34" charset="0"/>
                <a:cs typeface="B Nazanin" panose="00000400000000000000" pitchFamily="2" charset="-78"/>
              </a:rPr>
              <a:t>انتقال دیجیتال سیگنال های آنالوگ</a:t>
            </a:r>
            <a:endParaRPr lang="en-US" dirty="0">
              <a:latin typeface="Segoe UI Light" panose="020B0502040204020203" pitchFamily="34" charset="0"/>
              <a:cs typeface="B Nazanin" panose="00000400000000000000" pitchFamily="2" charset="-7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3062" y="1757362"/>
            <a:ext cx="8905875" cy="3343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072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98356" y="469572"/>
            <a:ext cx="6877119" cy="640080"/>
          </a:xfrm>
        </p:spPr>
        <p:txBody>
          <a:bodyPr>
            <a:noAutofit/>
          </a:bodyPr>
          <a:lstStyle/>
          <a:p>
            <a:pPr algn="r" rtl="1"/>
            <a:r>
              <a:rPr lang="fa-IR" dirty="0" smtClean="0">
                <a:latin typeface="Segoe UI Light" panose="020B0502040204020203" pitchFamily="34" charset="0"/>
                <a:cs typeface="B Nazanin" panose="00000400000000000000" pitchFamily="2" charset="-78"/>
              </a:rPr>
              <a:t>انتقال دیجیتال سیگنال های آنالوگ</a:t>
            </a:r>
            <a:endParaRPr lang="en-US" dirty="0">
              <a:latin typeface="Segoe UI Light" panose="020B0502040204020203" pitchFamily="34" charset="0"/>
              <a:cs typeface="B Nazanin" panose="00000400000000000000" pitchFamily="2" charset="-7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1478" y="1267968"/>
            <a:ext cx="4914900" cy="10668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6928" y="2334768"/>
            <a:ext cx="3219450" cy="16668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3309" y="4001643"/>
            <a:ext cx="8524875" cy="223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824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98356" y="469572"/>
            <a:ext cx="6877119" cy="640080"/>
          </a:xfrm>
        </p:spPr>
        <p:txBody>
          <a:bodyPr>
            <a:noAutofit/>
          </a:bodyPr>
          <a:lstStyle/>
          <a:p>
            <a:pPr algn="r" rtl="1"/>
            <a:r>
              <a:rPr lang="fa-IR" dirty="0">
                <a:latin typeface="Segoe UI Light" panose="020B0502040204020203" pitchFamily="34" charset="0"/>
                <a:cs typeface="B Nazanin" panose="00000400000000000000" pitchFamily="2" charset="-78"/>
              </a:rPr>
              <a:t>انتقال دیجیتال سیگنال های آنالوگ</a:t>
            </a:r>
            <a:endParaRPr lang="en-US" dirty="0">
              <a:latin typeface="Segoe UI Light" panose="020B0502040204020203" pitchFamily="34" charset="0"/>
              <a:cs typeface="B Nazanin" panose="00000400000000000000" pitchFamily="2" charset="-7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7147" y="1307020"/>
            <a:ext cx="8858250" cy="528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562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98356" y="469572"/>
            <a:ext cx="6877119" cy="640080"/>
          </a:xfrm>
        </p:spPr>
        <p:txBody>
          <a:bodyPr>
            <a:noAutofit/>
          </a:bodyPr>
          <a:lstStyle/>
          <a:p>
            <a:pPr algn="r" rtl="1"/>
            <a:r>
              <a:rPr lang="fa-IR" dirty="0">
                <a:latin typeface="Segoe UI Light" panose="020B0502040204020203" pitchFamily="34" charset="0"/>
                <a:cs typeface="B Nazanin" panose="00000400000000000000" pitchFamily="2" charset="-78"/>
              </a:rPr>
              <a:t>انتقال دیجیتال سیگنال های آنالوگ</a:t>
            </a:r>
            <a:endParaRPr lang="en-US" dirty="0">
              <a:latin typeface="Segoe UI Light" panose="020B0502040204020203" pitchFamily="34" charset="0"/>
              <a:cs typeface="B Nazanin" panose="00000400000000000000" pitchFamily="2" charset="-7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0212" y="1757362"/>
            <a:ext cx="8791575" cy="3343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162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98356" y="469572"/>
            <a:ext cx="6877119" cy="640080"/>
          </a:xfrm>
        </p:spPr>
        <p:txBody>
          <a:bodyPr>
            <a:noAutofit/>
          </a:bodyPr>
          <a:lstStyle/>
          <a:p>
            <a:pPr algn="r" rtl="1"/>
            <a:r>
              <a:rPr lang="fa-IR" dirty="0">
                <a:latin typeface="Segoe UI Light" panose="020B0502040204020203" pitchFamily="34" charset="0"/>
                <a:cs typeface="B Nazanin" panose="00000400000000000000" pitchFamily="2" charset="-78"/>
              </a:rPr>
              <a:t>انتقال </a:t>
            </a:r>
            <a:r>
              <a:rPr lang="fa-IR" dirty="0" smtClean="0">
                <a:latin typeface="Segoe UI Light" panose="020B0502040204020203" pitchFamily="34" charset="0"/>
                <a:cs typeface="B Nazanin" panose="00000400000000000000" pitchFamily="2" charset="-78"/>
              </a:rPr>
              <a:t>دیجیتال</a:t>
            </a:r>
            <a:br>
              <a:rPr lang="fa-IR" dirty="0" smtClean="0">
                <a:latin typeface="Segoe UI Light" panose="020B0502040204020203" pitchFamily="34" charset="0"/>
                <a:cs typeface="B Nazanin" panose="00000400000000000000" pitchFamily="2" charset="-78"/>
              </a:rPr>
            </a:br>
            <a:r>
              <a:rPr lang="fa-IR" dirty="0" smtClean="0">
                <a:latin typeface="Segoe UI Light" panose="020B0502040204020203" pitchFamily="34" charset="0"/>
                <a:cs typeface="B Nazanin" panose="00000400000000000000" pitchFamily="2" charset="-78"/>
              </a:rPr>
              <a:t> </a:t>
            </a:r>
            <a:r>
              <a:rPr lang="fa-IR" dirty="0">
                <a:latin typeface="Segoe UI Light" panose="020B0502040204020203" pitchFamily="34" charset="0"/>
                <a:cs typeface="B Nazanin" panose="00000400000000000000" pitchFamily="2" charset="-78"/>
              </a:rPr>
              <a:t>سیگنال های آنالوگ</a:t>
            </a:r>
            <a:endParaRPr lang="en-US" dirty="0">
              <a:latin typeface="Segoe UI Light" panose="020B0502040204020203" pitchFamily="34" charset="0"/>
              <a:cs typeface="B Nazanin" panose="00000400000000000000" pitchFamily="2" charset="-7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715375" cy="672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585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98356" y="469572"/>
            <a:ext cx="6877119" cy="640080"/>
          </a:xfrm>
        </p:spPr>
        <p:txBody>
          <a:bodyPr>
            <a:noAutofit/>
          </a:bodyPr>
          <a:lstStyle/>
          <a:p>
            <a:pPr algn="r" rtl="1"/>
            <a:r>
              <a:rPr lang="fa-IR" dirty="0">
                <a:latin typeface="Segoe UI Light" panose="020B0502040204020203" pitchFamily="34" charset="0"/>
                <a:cs typeface="B Nazanin" panose="00000400000000000000" pitchFamily="2" charset="-78"/>
              </a:rPr>
              <a:t>انتقال دیجیتال سیگنال های آنالوگ</a:t>
            </a:r>
            <a:endParaRPr lang="en-US" dirty="0">
              <a:latin typeface="Segoe UI Light" panose="020B0502040204020203" pitchFamily="34" charset="0"/>
              <a:cs typeface="B Nazanin" panose="00000400000000000000" pitchFamily="2" charset="-7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6887" y="1427988"/>
            <a:ext cx="8658225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641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98356" y="469572"/>
            <a:ext cx="6877119" cy="640080"/>
          </a:xfrm>
        </p:spPr>
        <p:txBody>
          <a:bodyPr>
            <a:noAutofit/>
          </a:bodyPr>
          <a:lstStyle/>
          <a:p>
            <a:pPr algn="r" rtl="1"/>
            <a:r>
              <a:rPr lang="fa-IR" dirty="0">
                <a:latin typeface="Segoe UI Light" panose="020B0502040204020203" pitchFamily="34" charset="0"/>
                <a:cs typeface="B Nazanin" panose="00000400000000000000" pitchFamily="2" charset="-78"/>
              </a:rPr>
              <a:t>انتقال دیجیتال سیگنال های آنالوگ</a:t>
            </a:r>
            <a:endParaRPr lang="en-US" dirty="0">
              <a:latin typeface="Segoe UI Light" panose="020B0502040204020203" pitchFamily="34" charset="0"/>
              <a:cs typeface="B Nazanin" panose="00000400000000000000" pitchFamily="2" charset="-7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1162" y="1462087"/>
            <a:ext cx="8829675" cy="3933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131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98356" y="469572"/>
            <a:ext cx="6877119" cy="640080"/>
          </a:xfrm>
        </p:spPr>
        <p:txBody>
          <a:bodyPr>
            <a:noAutofit/>
          </a:bodyPr>
          <a:lstStyle/>
          <a:p>
            <a:pPr algn="r" rtl="1"/>
            <a:r>
              <a:rPr lang="fa-IR" dirty="0">
                <a:latin typeface="Segoe UI Light" panose="020B0502040204020203" pitchFamily="34" charset="0"/>
                <a:cs typeface="B Nazanin" panose="00000400000000000000" pitchFamily="2" charset="-78"/>
              </a:rPr>
              <a:t>انتقال دیجیتال سیگنال های آنالوگ</a:t>
            </a:r>
            <a:endParaRPr lang="en-US" dirty="0">
              <a:latin typeface="Segoe UI Light" panose="020B0502040204020203" pitchFamily="34" charset="0"/>
              <a:cs typeface="B Nazanin" panose="00000400000000000000" pitchFamily="2" charset="-7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3062" y="1409700"/>
            <a:ext cx="8905875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519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98356" y="469572"/>
            <a:ext cx="6877119" cy="640080"/>
          </a:xfrm>
        </p:spPr>
        <p:txBody>
          <a:bodyPr>
            <a:noAutofit/>
          </a:bodyPr>
          <a:lstStyle/>
          <a:p>
            <a:pPr algn="r" rtl="1"/>
            <a:r>
              <a:rPr lang="fa-IR" dirty="0">
                <a:latin typeface="Segoe UI Light" panose="020B0502040204020203" pitchFamily="34" charset="0"/>
                <a:cs typeface="B Nazanin" panose="00000400000000000000" pitchFamily="2" charset="-78"/>
              </a:rPr>
              <a:t>انتقال دیجیتال سیگنال های آنالوگ</a:t>
            </a:r>
            <a:endParaRPr lang="en-US" dirty="0">
              <a:latin typeface="Segoe UI Light" panose="020B0502040204020203" pitchFamily="34" charset="0"/>
              <a:cs typeface="B Nazanin" panose="00000400000000000000" pitchFamily="2" charset="-7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0687" y="1714500"/>
            <a:ext cx="8810625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863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98356" y="469572"/>
            <a:ext cx="6877119" cy="640080"/>
          </a:xfrm>
        </p:spPr>
        <p:txBody>
          <a:bodyPr>
            <a:noAutofit/>
          </a:bodyPr>
          <a:lstStyle/>
          <a:p>
            <a:pPr algn="r" rtl="1"/>
            <a:r>
              <a:rPr lang="fa-IR" dirty="0">
                <a:latin typeface="Segoe UI Light" panose="020B0502040204020203" pitchFamily="34" charset="0"/>
                <a:cs typeface="B Nazanin" panose="00000400000000000000" pitchFamily="2" charset="-78"/>
              </a:rPr>
              <a:t>انتقال دیجیتال سیگنال های آنالوگ</a:t>
            </a:r>
            <a:endParaRPr lang="en-US" dirty="0">
              <a:latin typeface="Segoe UI Light" panose="020B0502040204020203" pitchFamily="34" charset="0"/>
              <a:cs typeface="B Nazanin" panose="00000400000000000000" pitchFamily="2" charset="-7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8312" y="1452562"/>
            <a:ext cx="8715375" cy="395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428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98356" y="469572"/>
            <a:ext cx="6877119" cy="640080"/>
          </a:xfrm>
        </p:spPr>
        <p:txBody>
          <a:bodyPr>
            <a:noAutofit/>
          </a:bodyPr>
          <a:lstStyle/>
          <a:p>
            <a:pPr algn="r" rtl="1"/>
            <a:r>
              <a:rPr lang="fa-IR" dirty="0">
                <a:latin typeface="Segoe UI Light" panose="020B0502040204020203" pitchFamily="34" charset="0"/>
                <a:cs typeface="B Nazanin" panose="00000400000000000000" pitchFamily="2" charset="-78"/>
              </a:rPr>
              <a:t>انتقال دیجیتال </a:t>
            </a:r>
            <a:r>
              <a:rPr lang="fa-IR" dirty="0" smtClean="0">
                <a:latin typeface="Segoe UI Light" panose="020B0502040204020203" pitchFamily="34" charset="0"/>
                <a:cs typeface="B Nazanin" panose="00000400000000000000" pitchFamily="2" charset="-78"/>
              </a:rPr>
              <a:t/>
            </a:r>
            <a:br>
              <a:rPr lang="fa-IR" dirty="0" smtClean="0">
                <a:latin typeface="Segoe UI Light" panose="020B0502040204020203" pitchFamily="34" charset="0"/>
                <a:cs typeface="B Nazanin" panose="00000400000000000000" pitchFamily="2" charset="-78"/>
              </a:rPr>
            </a:br>
            <a:r>
              <a:rPr lang="fa-IR" dirty="0" smtClean="0">
                <a:latin typeface="Segoe UI Light" panose="020B0502040204020203" pitchFamily="34" charset="0"/>
                <a:cs typeface="B Nazanin" panose="00000400000000000000" pitchFamily="2" charset="-78"/>
              </a:rPr>
              <a:t>سیگنال </a:t>
            </a:r>
            <a:r>
              <a:rPr lang="fa-IR" dirty="0">
                <a:latin typeface="Segoe UI Light" panose="020B0502040204020203" pitchFamily="34" charset="0"/>
                <a:cs typeface="B Nazanin" panose="00000400000000000000" pitchFamily="2" charset="-78"/>
              </a:rPr>
              <a:t>های آنالوگ</a:t>
            </a:r>
            <a:endParaRPr lang="en-US" dirty="0">
              <a:latin typeface="Segoe UI Light" panose="020B0502040204020203" pitchFamily="34" charset="0"/>
              <a:cs typeface="B Nazanin" panose="00000400000000000000" pitchFamily="2" charset="-7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73152"/>
            <a:ext cx="8772525" cy="703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294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98356" y="469572"/>
            <a:ext cx="6877119" cy="640080"/>
          </a:xfrm>
        </p:spPr>
        <p:txBody>
          <a:bodyPr>
            <a:noAutofit/>
          </a:bodyPr>
          <a:lstStyle/>
          <a:p>
            <a:pPr algn="r" rtl="1"/>
            <a:r>
              <a:rPr lang="fa-IR" dirty="0">
                <a:latin typeface="Segoe UI Light" panose="020B0502040204020203" pitchFamily="34" charset="0"/>
                <a:cs typeface="B Nazanin" panose="00000400000000000000" pitchFamily="2" charset="-78"/>
              </a:rPr>
              <a:t>انتقال دیجیتال سیگنال های آنالوگ</a:t>
            </a:r>
            <a:endParaRPr lang="en-US" dirty="0">
              <a:latin typeface="Segoe UI Light" panose="020B0502040204020203" pitchFamily="34" charset="0"/>
              <a:cs typeface="B Nazanin" panose="00000400000000000000" pitchFamily="2" charset="-7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2102" y="1570482"/>
            <a:ext cx="8753475" cy="468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87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98356" y="469572"/>
            <a:ext cx="6877119" cy="640080"/>
          </a:xfrm>
        </p:spPr>
        <p:txBody>
          <a:bodyPr>
            <a:noAutofit/>
          </a:bodyPr>
          <a:lstStyle/>
          <a:p>
            <a:pPr algn="r" rtl="1"/>
            <a:r>
              <a:rPr lang="fa-IR" dirty="0">
                <a:latin typeface="Segoe UI Light" panose="020B0502040204020203" pitchFamily="34" charset="0"/>
                <a:cs typeface="B Nazanin" panose="00000400000000000000" pitchFamily="2" charset="-78"/>
              </a:rPr>
              <a:t>انتقال دیجیتال سیگنال های آنالوگ</a:t>
            </a:r>
            <a:endParaRPr lang="en-US" dirty="0">
              <a:latin typeface="Segoe UI Light" panose="020B0502040204020203" pitchFamily="34" charset="0"/>
              <a:cs typeface="B Nazanin" panose="00000400000000000000" pitchFamily="2" charset="-7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101" y="1109652"/>
            <a:ext cx="8667750" cy="573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511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98356" y="469572"/>
            <a:ext cx="6877119" cy="640080"/>
          </a:xfrm>
        </p:spPr>
        <p:txBody>
          <a:bodyPr>
            <a:noAutofit/>
          </a:bodyPr>
          <a:lstStyle/>
          <a:p>
            <a:pPr algn="r" rtl="1"/>
            <a:r>
              <a:rPr lang="fa-IR" dirty="0">
                <a:latin typeface="Segoe UI Light" panose="020B0502040204020203" pitchFamily="34" charset="0"/>
                <a:cs typeface="B Nazanin" panose="00000400000000000000" pitchFamily="2" charset="-78"/>
              </a:rPr>
              <a:t>انتقال دیجیتال </a:t>
            </a:r>
            <a:r>
              <a:rPr lang="fa-IR" dirty="0" smtClean="0">
                <a:latin typeface="Segoe UI Light" panose="020B0502040204020203" pitchFamily="34" charset="0"/>
                <a:cs typeface="B Nazanin" panose="00000400000000000000" pitchFamily="2" charset="-78"/>
              </a:rPr>
              <a:t/>
            </a:r>
            <a:br>
              <a:rPr lang="fa-IR" dirty="0" smtClean="0">
                <a:latin typeface="Segoe UI Light" panose="020B0502040204020203" pitchFamily="34" charset="0"/>
                <a:cs typeface="B Nazanin" panose="00000400000000000000" pitchFamily="2" charset="-78"/>
              </a:rPr>
            </a:br>
            <a:r>
              <a:rPr lang="fa-IR" dirty="0" smtClean="0">
                <a:latin typeface="Segoe UI Light" panose="020B0502040204020203" pitchFamily="34" charset="0"/>
                <a:cs typeface="B Nazanin" panose="00000400000000000000" pitchFamily="2" charset="-78"/>
              </a:rPr>
              <a:t>سیگنال </a:t>
            </a:r>
            <a:r>
              <a:rPr lang="fa-IR" dirty="0">
                <a:latin typeface="Segoe UI Light" panose="020B0502040204020203" pitchFamily="34" charset="0"/>
                <a:cs typeface="B Nazanin" panose="00000400000000000000" pitchFamily="2" charset="-78"/>
              </a:rPr>
              <a:t>های آنالوگ</a:t>
            </a:r>
            <a:endParaRPr lang="en-US" dirty="0">
              <a:latin typeface="Segoe UI Light" panose="020B0502040204020203" pitchFamily="34" charset="0"/>
              <a:cs typeface="B Nazanin" panose="00000400000000000000" pitchFamily="2" charset="-7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38303"/>
            <a:ext cx="8372475" cy="691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45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98356" y="469572"/>
            <a:ext cx="6877119" cy="640080"/>
          </a:xfrm>
        </p:spPr>
        <p:txBody>
          <a:bodyPr>
            <a:noAutofit/>
          </a:bodyPr>
          <a:lstStyle/>
          <a:p>
            <a:pPr algn="r" rtl="1"/>
            <a:r>
              <a:rPr lang="fa-IR" dirty="0">
                <a:latin typeface="Segoe UI Light" panose="020B0502040204020203" pitchFamily="34" charset="0"/>
                <a:cs typeface="B Nazanin" panose="00000400000000000000" pitchFamily="2" charset="-78"/>
              </a:rPr>
              <a:t>انتقال دیجیتال سیگنال های آنالوگ</a:t>
            </a:r>
            <a:endParaRPr lang="en-US" dirty="0">
              <a:latin typeface="Segoe UI Light" panose="020B0502040204020203" pitchFamily="34" charset="0"/>
              <a:cs typeface="B Nazanin" panose="00000400000000000000" pitchFamily="2" charset="-7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5863" y="1467231"/>
            <a:ext cx="8810625" cy="481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840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98356" y="469572"/>
            <a:ext cx="6877119" cy="640080"/>
          </a:xfrm>
        </p:spPr>
        <p:txBody>
          <a:bodyPr>
            <a:noAutofit/>
          </a:bodyPr>
          <a:lstStyle/>
          <a:p>
            <a:pPr algn="r" rtl="1"/>
            <a:r>
              <a:rPr lang="fa-IR" dirty="0">
                <a:latin typeface="Segoe UI Light" panose="020B0502040204020203" pitchFamily="34" charset="0"/>
                <a:cs typeface="B Nazanin" panose="00000400000000000000" pitchFamily="2" charset="-78"/>
              </a:rPr>
              <a:t>انتقال دیجیتال </a:t>
            </a:r>
            <a:r>
              <a:rPr lang="fa-IR" dirty="0" smtClean="0">
                <a:latin typeface="Segoe UI Light" panose="020B0502040204020203" pitchFamily="34" charset="0"/>
                <a:cs typeface="B Nazanin" panose="00000400000000000000" pitchFamily="2" charset="-78"/>
              </a:rPr>
              <a:t/>
            </a:r>
            <a:br>
              <a:rPr lang="fa-IR" dirty="0" smtClean="0">
                <a:latin typeface="Segoe UI Light" panose="020B0502040204020203" pitchFamily="34" charset="0"/>
                <a:cs typeface="B Nazanin" panose="00000400000000000000" pitchFamily="2" charset="-78"/>
              </a:rPr>
            </a:br>
            <a:r>
              <a:rPr lang="fa-IR" dirty="0" smtClean="0">
                <a:latin typeface="Segoe UI Light" panose="020B0502040204020203" pitchFamily="34" charset="0"/>
                <a:cs typeface="B Nazanin" panose="00000400000000000000" pitchFamily="2" charset="-78"/>
              </a:rPr>
              <a:t>سیگنال </a:t>
            </a:r>
            <a:r>
              <a:rPr lang="fa-IR" dirty="0">
                <a:latin typeface="Segoe UI Light" panose="020B0502040204020203" pitchFamily="34" charset="0"/>
                <a:cs typeface="B Nazanin" panose="00000400000000000000" pitchFamily="2" charset="-78"/>
              </a:rPr>
              <a:t>های آنالوگ</a:t>
            </a:r>
            <a:endParaRPr lang="en-US" dirty="0">
              <a:latin typeface="Segoe UI Light" panose="020B0502040204020203" pitchFamily="34" charset="0"/>
              <a:cs typeface="B Nazanin" panose="00000400000000000000" pitchFamily="2" charset="-7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468" y="236601"/>
            <a:ext cx="8867775" cy="645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4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98356" y="469572"/>
            <a:ext cx="6877119" cy="640080"/>
          </a:xfrm>
        </p:spPr>
        <p:txBody>
          <a:bodyPr>
            <a:noAutofit/>
          </a:bodyPr>
          <a:lstStyle/>
          <a:p>
            <a:pPr algn="r" rtl="1"/>
            <a:r>
              <a:rPr lang="fa-IR" dirty="0">
                <a:latin typeface="Segoe UI Light" panose="020B0502040204020203" pitchFamily="34" charset="0"/>
                <a:cs typeface="B Nazanin" panose="00000400000000000000" pitchFamily="2" charset="-78"/>
              </a:rPr>
              <a:t>انتقال </a:t>
            </a:r>
            <a:r>
              <a:rPr lang="fa-IR" dirty="0" smtClean="0">
                <a:latin typeface="Segoe UI Light" panose="020B0502040204020203" pitchFamily="34" charset="0"/>
                <a:cs typeface="B Nazanin" panose="00000400000000000000" pitchFamily="2" charset="-78"/>
              </a:rPr>
              <a:t>دیجیتال</a:t>
            </a:r>
            <a:br>
              <a:rPr lang="fa-IR" dirty="0" smtClean="0">
                <a:latin typeface="Segoe UI Light" panose="020B0502040204020203" pitchFamily="34" charset="0"/>
                <a:cs typeface="B Nazanin" panose="00000400000000000000" pitchFamily="2" charset="-78"/>
              </a:rPr>
            </a:br>
            <a:r>
              <a:rPr lang="fa-IR" dirty="0" smtClean="0">
                <a:latin typeface="Segoe UI Light" panose="020B0502040204020203" pitchFamily="34" charset="0"/>
                <a:cs typeface="B Nazanin" panose="00000400000000000000" pitchFamily="2" charset="-78"/>
              </a:rPr>
              <a:t> </a:t>
            </a:r>
            <a:r>
              <a:rPr lang="fa-IR" dirty="0">
                <a:latin typeface="Segoe UI Light" panose="020B0502040204020203" pitchFamily="34" charset="0"/>
                <a:cs typeface="B Nazanin" panose="00000400000000000000" pitchFamily="2" charset="-78"/>
              </a:rPr>
              <a:t>سیگنال های آنالوگ</a:t>
            </a:r>
            <a:endParaRPr lang="en-US" dirty="0">
              <a:latin typeface="Segoe UI Light" panose="020B0502040204020203" pitchFamily="34" charset="0"/>
              <a:cs typeface="B Nazanin" panose="00000400000000000000" pitchFamily="2" charset="-7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25" y="199072"/>
            <a:ext cx="8848725" cy="627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681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98356" y="469572"/>
            <a:ext cx="6877119" cy="640080"/>
          </a:xfrm>
        </p:spPr>
        <p:txBody>
          <a:bodyPr>
            <a:noAutofit/>
          </a:bodyPr>
          <a:lstStyle/>
          <a:p>
            <a:pPr algn="r" rtl="1"/>
            <a:r>
              <a:rPr lang="fa-IR" dirty="0">
                <a:latin typeface="Segoe UI Light" panose="020B0502040204020203" pitchFamily="34" charset="0"/>
                <a:cs typeface="B Nazanin" panose="00000400000000000000" pitchFamily="2" charset="-78"/>
              </a:rPr>
              <a:t>انتقال دیجیتال سیگنال های آنالوگ</a:t>
            </a:r>
            <a:endParaRPr lang="en-US" dirty="0">
              <a:latin typeface="Segoe UI Light" panose="020B0502040204020203" pitchFamily="34" charset="0"/>
              <a:cs typeface="B Nazanin" panose="00000400000000000000" pitchFamily="2" charset="-7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0818" y="1247775"/>
            <a:ext cx="8801100" cy="561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174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98356" y="469572"/>
            <a:ext cx="6877119" cy="640080"/>
          </a:xfrm>
        </p:spPr>
        <p:txBody>
          <a:bodyPr>
            <a:noAutofit/>
          </a:bodyPr>
          <a:lstStyle/>
          <a:p>
            <a:pPr algn="r" rtl="1"/>
            <a:r>
              <a:rPr lang="fa-IR" dirty="0">
                <a:latin typeface="Segoe UI Light" panose="020B0502040204020203" pitchFamily="34" charset="0"/>
                <a:cs typeface="B Nazanin" panose="00000400000000000000" pitchFamily="2" charset="-78"/>
              </a:rPr>
              <a:t>انتقال دیجیتال سیگنال های آنالوگ</a:t>
            </a:r>
            <a:endParaRPr lang="en-US" dirty="0">
              <a:latin typeface="Segoe UI Light" panose="020B0502040204020203" pitchFamily="34" charset="0"/>
              <a:cs typeface="B Nazanin" panose="00000400000000000000" pitchFamily="2" charset="-7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574" y="1323975"/>
            <a:ext cx="8753475" cy="5534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652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98356" y="469572"/>
            <a:ext cx="6877119" cy="640080"/>
          </a:xfrm>
        </p:spPr>
        <p:txBody>
          <a:bodyPr>
            <a:noAutofit/>
          </a:bodyPr>
          <a:lstStyle/>
          <a:p>
            <a:pPr algn="r" rtl="1"/>
            <a:r>
              <a:rPr lang="fa-IR" dirty="0">
                <a:latin typeface="Segoe UI Light" panose="020B0502040204020203" pitchFamily="34" charset="0"/>
                <a:cs typeface="B Nazanin" panose="00000400000000000000" pitchFamily="2" charset="-78"/>
              </a:rPr>
              <a:t>انتقال دیجیتال سیگنال های آنالوگ</a:t>
            </a:r>
            <a:endParaRPr lang="en-US" dirty="0">
              <a:latin typeface="Segoe UI Light" panose="020B0502040204020203" pitchFamily="34" charset="0"/>
              <a:cs typeface="B Nazanin" panose="00000400000000000000" pitchFamily="2" charset="-7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3322" y="1333500"/>
            <a:ext cx="8648700" cy="552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037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98356" y="469572"/>
            <a:ext cx="6877119" cy="640080"/>
          </a:xfrm>
        </p:spPr>
        <p:txBody>
          <a:bodyPr>
            <a:noAutofit/>
          </a:bodyPr>
          <a:lstStyle/>
          <a:p>
            <a:pPr algn="r" rtl="1"/>
            <a:r>
              <a:rPr lang="fa-IR" dirty="0">
                <a:latin typeface="Segoe UI Light" panose="020B0502040204020203" pitchFamily="34" charset="0"/>
                <a:cs typeface="B Nazanin" panose="00000400000000000000" pitchFamily="2" charset="-78"/>
              </a:rPr>
              <a:t>انتقال </a:t>
            </a:r>
            <a:r>
              <a:rPr lang="fa-IR" dirty="0" smtClean="0">
                <a:latin typeface="Segoe UI Light" panose="020B0502040204020203" pitchFamily="34" charset="0"/>
                <a:cs typeface="B Nazanin" panose="00000400000000000000" pitchFamily="2" charset="-78"/>
              </a:rPr>
              <a:t>دیجیتال</a:t>
            </a:r>
            <a:br>
              <a:rPr lang="fa-IR" dirty="0" smtClean="0">
                <a:latin typeface="Segoe UI Light" panose="020B0502040204020203" pitchFamily="34" charset="0"/>
                <a:cs typeface="B Nazanin" panose="00000400000000000000" pitchFamily="2" charset="-78"/>
              </a:rPr>
            </a:br>
            <a:r>
              <a:rPr lang="fa-IR" dirty="0" smtClean="0">
                <a:latin typeface="Segoe UI Light" panose="020B0502040204020203" pitchFamily="34" charset="0"/>
                <a:cs typeface="B Nazanin" panose="00000400000000000000" pitchFamily="2" charset="-78"/>
              </a:rPr>
              <a:t> </a:t>
            </a:r>
            <a:r>
              <a:rPr lang="fa-IR" dirty="0">
                <a:latin typeface="Segoe UI Light" panose="020B0502040204020203" pitchFamily="34" charset="0"/>
                <a:cs typeface="B Nazanin" panose="00000400000000000000" pitchFamily="2" charset="-78"/>
              </a:rPr>
              <a:t>سیگنال های آنالوگ</a:t>
            </a:r>
            <a:endParaRPr lang="en-US" dirty="0">
              <a:latin typeface="Segoe UI Light" panose="020B0502040204020203" pitchFamily="34" charset="0"/>
              <a:cs typeface="B Nazanin" panose="00000400000000000000" pitchFamily="2" charset="-7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14300"/>
            <a:ext cx="8829675" cy="697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189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98356" y="469572"/>
            <a:ext cx="6877119" cy="640080"/>
          </a:xfrm>
        </p:spPr>
        <p:txBody>
          <a:bodyPr>
            <a:noAutofit/>
          </a:bodyPr>
          <a:lstStyle/>
          <a:p>
            <a:pPr algn="r" rtl="1"/>
            <a:r>
              <a:rPr lang="fa-IR" dirty="0">
                <a:latin typeface="Segoe UI Light" panose="020B0502040204020203" pitchFamily="34" charset="0"/>
                <a:cs typeface="B Nazanin" panose="00000400000000000000" pitchFamily="2" charset="-78"/>
              </a:rPr>
              <a:t>انتقال دیجیتال سیگنال های آنالوگ</a:t>
            </a:r>
            <a:endParaRPr lang="en-US" dirty="0">
              <a:latin typeface="Segoe UI Light" panose="020B0502040204020203" pitchFamily="34" charset="0"/>
              <a:cs typeface="B Nazanin" panose="00000400000000000000" pitchFamily="2" charset="-7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2135" y="1548765"/>
            <a:ext cx="8782050" cy="440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42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98356" y="469572"/>
            <a:ext cx="6877119" cy="640080"/>
          </a:xfrm>
        </p:spPr>
        <p:txBody>
          <a:bodyPr>
            <a:noAutofit/>
          </a:bodyPr>
          <a:lstStyle/>
          <a:p>
            <a:pPr algn="r" rtl="1"/>
            <a:r>
              <a:rPr lang="fa-IR" dirty="0">
                <a:latin typeface="Segoe UI Light" panose="020B0502040204020203" pitchFamily="34" charset="0"/>
                <a:cs typeface="B Nazanin" panose="00000400000000000000" pitchFamily="2" charset="-78"/>
              </a:rPr>
              <a:t>انتقال دیجیتال سیگنال های آنالوگ</a:t>
            </a:r>
            <a:endParaRPr lang="en-US" dirty="0">
              <a:latin typeface="Segoe UI Light" panose="020B0502040204020203" pitchFamily="34" charset="0"/>
              <a:cs typeface="B Nazanin" panose="00000400000000000000" pitchFamily="2" charset="-7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8622" y="1709928"/>
            <a:ext cx="85725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387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98356" y="469572"/>
            <a:ext cx="6877119" cy="640080"/>
          </a:xfrm>
        </p:spPr>
        <p:txBody>
          <a:bodyPr>
            <a:noAutofit/>
          </a:bodyPr>
          <a:lstStyle/>
          <a:p>
            <a:pPr algn="r" rtl="1"/>
            <a:r>
              <a:rPr lang="fa-IR" dirty="0">
                <a:latin typeface="Segoe UI Light" panose="020B0502040204020203" pitchFamily="34" charset="0"/>
                <a:cs typeface="B Nazanin" panose="00000400000000000000" pitchFamily="2" charset="-78"/>
              </a:rPr>
              <a:t>انتقال دیجیتال سیگنال های آنالوگ</a:t>
            </a:r>
            <a:endParaRPr lang="en-US" dirty="0">
              <a:latin typeface="Segoe UI Light" panose="020B0502040204020203" pitchFamily="34" charset="0"/>
              <a:cs typeface="B Nazanin" panose="00000400000000000000" pitchFamily="2" charset="-7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7961" y="1483233"/>
            <a:ext cx="8620125" cy="310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817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98356" y="469572"/>
            <a:ext cx="6877119" cy="640080"/>
          </a:xfrm>
        </p:spPr>
        <p:txBody>
          <a:bodyPr>
            <a:noAutofit/>
          </a:bodyPr>
          <a:lstStyle/>
          <a:p>
            <a:pPr algn="r" rtl="1"/>
            <a:r>
              <a:rPr lang="fa-IR" dirty="0">
                <a:latin typeface="Segoe UI Light" panose="020B0502040204020203" pitchFamily="34" charset="0"/>
                <a:cs typeface="B Nazanin" panose="00000400000000000000" pitchFamily="2" charset="-78"/>
              </a:rPr>
              <a:t>انتقال </a:t>
            </a:r>
            <a:r>
              <a:rPr lang="fa-IR" dirty="0" smtClean="0">
                <a:latin typeface="Segoe UI Light" panose="020B0502040204020203" pitchFamily="34" charset="0"/>
                <a:cs typeface="B Nazanin" panose="00000400000000000000" pitchFamily="2" charset="-78"/>
              </a:rPr>
              <a:t>دیجیتال</a:t>
            </a:r>
            <a:r>
              <a:rPr lang="en-US" dirty="0" smtClean="0">
                <a:latin typeface="Segoe UI Light" panose="020B0502040204020203" pitchFamily="34" charset="0"/>
                <a:cs typeface="B Nazanin" panose="00000400000000000000" pitchFamily="2" charset="-78"/>
              </a:rPr>
              <a:t/>
            </a:r>
            <a:br>
              <a:rPr lang="en-US" dirty="0" smtClean="0">
                <a:latin typeface="Segoe UI Light" panose="020B0502040204020203" pitchFamily="34" charset="0"/>
                <a:cs typeface="B Nazanin" panose="00000400000000000000" pitchFamily="2" charset="-78"/>
              </a:rPr>
            </a:br>
            <a:r>
              <a:rPr lang="fa-IR" dirty="0" smtClean="0">
                <a:latin typeface="Segoe UI Light" panose="020B0502040204020203" pitchFamily="34" charset="0"/>
                <a:cs typeface="B Nazanin" panose="00000400000000000000" pitchFamily="2" charset="-78"/>
              </a:rPr>
              <a:t> </a:t>
            </a:r>
            <a:r>
              <a:rPr lang="fa-IR" dirty="0">
                <a:latin typeface="Segoe UI Light" panose="020B0502040204020203" pitchFamily="34" charset="0"/>
                <a:cs typeface="B Nazanin" panose="00000400000000000000" pitchFamily="2" charset="-78"/>
              </a:rPr>
              <a:t>سیگنال های آنالوگ</a:t>
            </a:r>
            <a:endParaRPr lang="en-US" dirty="0">
              <a:latin typeface="Segoe UI Light" panose="020B0502040204020203" pitchFamily="34" charset="0"/>
              <a:cs typeface="B Nazanin" panose="00000400000000000000" pitchFamily="2" charset="-7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492" y="198120"/>
            <a:ext cx="8639175" cy="65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559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98356" y="469572"/>
            <a:ext cx="6877119" cy="640080"/>
          </a:xfrm>
        </p:spPr>
        <p:txBody>
          <a:bodyPr>
            <a:noAutofit/>
          </a:bodyPr>
          <a:lstStyle/>
          <a:p>
            <a:pPr algn="r" rtl="1"/>
            <a:r>
              <a:rPr lang="fa-IR" dirty="0">
                <a:latin typeface="Segoe UI Light" panose="020B0502040204020203" pitchFamily="34" charset="0"/>
                <a:cs typeface="B Nazanin" panose="00000400000000000000" pitchFamily="2" charset="-78"/>
              </a:rPr>
              <a:t>انتقال دیجیتال سیگنال های آنالوگ</a:t>
            </a:r>
            <a:endParaRPr lang="en-US" dirty="0">
              <a:latin typeface="Segoe UI Light" panose="020B0502040204020203" pitchFamily="34" charset="0"/>
              <a:cs typeface="B Nazanin" panose="00000400000000000000" pitchFamily="2" charset="-7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5620" y="1674114"/>
            <a:ext cx="8791575" cy="407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778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98356" y="469572"/>
            <a:ext cx="6877119" cy="640080"/>
          </a:xfrm>
        </p:spPr>
        <p:txBody>
          <a:bodyPr>
            <a:noAutofit/>
          </a:bodyPr>
          <a:lstStyle/>
          <a:p>
            <a:pPr algn="r" rtl="1"/>
            <a:r>
              <a:rPr lang="fa-IR" dirty="0">
                <a:latin typeface="Segoe UI Light" panose="020B0502040204020203" pitchFamily="34" charset="0"/>
                <a:cs typeface="B Nazanin" panose="00000400000000000000" pitchFamily="2" charset="-78"/>
              </a:rPr>
              <a:t>انتقال دیجیتال سیگنال های آنالوگ</a:t>
            </a:r>
            <a:endParaRPr lang="en-US" dirty="0">
              <a:latin typeface="Segoe UI Light" panose="020B0502040204020203" pitchFamily="34" charset="0"/>
              <a:cs typeface="B Nazanin" panose="00000400000000000000" pitchFamily="2" charset="-7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2125" y="1462087"/>
            <a:ext cx="8667750" cy="3933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16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98356" y="469572"/>
            <a:ext cx="6877119" cy="640080"/>
          </a:xfrm>
        </p:spPr>
        <p:txBody>
          <a:bodyPr>
            <a:noAutofit/>
          </a:bodyPr>
          <a:lstStyle/>
          <a:p>
            <a:pPr algn="r" rtl="1"/>
            <a:r>
              <a:rPr lang="fa-IR" dirty="0">
                <a:latin typeface="Segoe UI Light" panose="020B0502040204020203" pitchFamily="34" charset="0"/>
                <a:cs typeface="B Nazanin" panose="00000400000000000000" pitchFamily="2" charset="-78"/>
              </a:rPr>
              <a:t>انتقال دیجیتال سیگنال های آنالوگ</a:t>
            </a:r>
            <a:endParaRPr lang="en-US" dirty="0">
              <a:latin typeface="Segoe UI Light" panose="020B0502040204020203" pitchFamily="34" charset="0"/>
              <a:cs typeface="B Nazanin" panose="00000400000000000000" pitchFamily="2" charset="-7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1162" y="1328737"/>
            <a:ext cx="8829675" cy="420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578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98356" y="469572"/>
            <a:ext cx="6877119" cy="640080"/>
          </a:xfrm>
        </p:spPr>
        <p:txBody>
          <a:bodyPr>
            <a:noAutofit/>
          </a:bodyPr>
          <a:lstStyle/>
          <a:p>
            <a:pPr algn="r" rtl="1"/>
            <a:r>
              <a:rPr lang="fa-IR" dirty="0">
                <a:latin typeface="Segoe UI Light" panose="020B0502040204020203" pitchFamily="34" charset="0"/>
                <a:cs typeface="B Nazanin" panose="00000400000000000000" pitchFamily="2" charset="-78"/>
              </a:rPr>
              <a:t>انتقال دیجیتال سیگنال های آنالوگ</a:t>
            </a:r>
            <a:endParaRPr lang="en-US" dirty="0">
              <a:latin typeface="Segoe UI Light" panose="020B0502040204020203" pitchFamily="34" charset="0"/>
              <a:cs typeface="B Nazanin" panose="00000400000000000000" pitchFamily="2" charset="-7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404" y="1133475"/>
            <a:ext cx="8763000" cy="572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108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98356" y="469572"/>
            <a:ext cx="6877119" cy="640080"/>
          </a:xfrm>
        </p:spPr>
        <p:txBody>
          <a:bodyPr>
            <a:noAutofit/>
          </a:bodyPr>
          <a:lstStyle/>
          <a:p>
            <a:pPr algn="r" rtl="1"/>
            <a:r>
              <a:rPr lang="fa-IR" dirty="0">
                <a:latin typeface="Segoe UI Light" panose="020B0502040204020203" pitchFamily="34" charset="0"/>
                <a:cs typeface="B Nazanin" panose="00000400000000000000" pitchFamily="2" charset="-78"/>
              </a:rPr>
              <a:t>انتقال دیجیتال سیگنال های آنالوگ</a:t>
            </a:r>
            <a:endParaRPr lang="en-US" dirty="0">
              <a:latin typeface="Segoe UI Light" panose="020B0502040204020203" pitchFamily="34" charset="0"/>
              <a:cs typeface="B Nazanin" panose="00000400000000000000" pitchFamily="2" charset="-7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8908" y="1133475"/>
            <a:ext cx="8610600" cy="572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444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98356" y="469572"/>
            <a:ext cx="6877119" cy="640080"/>
          </a:xfrm>
        </p:spPr>
        <p:txBody>
          <a:bodyPr>
            <a:noAutofit/>
          </a:bodyPr>
          <a:lstStyle/>
          <a:p>
            <a:pPr algn="r" rtl="1"/>
            <a:r>
              <a:rPr lang="fa-IR" dirty="0">
                <a:latin typeface="Segoe UI Light" panose="020B0502040204020203" pitchFamily="34" charset="0"/>
                <a:cs typeface="B Nazanin" panose="00000400000000000000" pitchFamily="2" charset="-78"/>
              </a:rPr>
              <a:t>انتقال دیجیتال سیگنال های آنالوگ</a:t>
            </a:r>
            <a:endParaRPr lang="en-US" dirty="0">
              <a:latin typeface="Segoe UI Light" panose="020B0502040204020203" pitchFamily="34" charset="0"/>
              <a:cs typeface="B Nazanin" panose="00000400000000000000" pitchFamily="2" charset="-7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5823" y="1746313"/>
            <a:ext cx="8810625" cy="435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739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98356" y="469572"/>
            <a:ext cx="6877119" cy="640080"/>
          </a:xfrm>
        </p:spPr>
        <p:txBody>
          <a:bodyPr>
            <a:noAutofit/>
          </a:bodyPr>
          <a:lstStyle/>
          <a:p>
            <a:pPr algn="r" rtl="1"/>
            <a:r>
              <a:rPr lang="fa-IR" dirty="0">
                <a:latin typeface="Segoe UI Light" panose="020B0502040204020203" pitchFamily="34" charset="0"/>
                <a:cs typeface="B Nazanin" panose="00000400000000000000" pitchFamily="2" charset="-78"/>
              </a:rPr>
              <a:t>انتقال </a:t>
            </a:r>
            <a:r>
              <a:rPr lang="fa-IR" dirty="0" smtClean="0">
                <a:latin typeface="Segoe UI Light" panose="020B0502040204020203" pitchFamily="34" charset="0"/>
                <a:cs typeface="B Nazanin" panose="00000400000000000000" pitchFamily="2" charset="-78"/>
              </a:rPr>
              <a:t>دیجیتال</a:t>
            </a:r>
            <a:r>
              <a:rPr lang="en-US" dirty="0" smtClean="0">
                <a:latin typeface="Segoe UI Light" panose="020B0502040204020203" pitchFamily="34" charset="0"/>
                <a:cs typeface="B Nazanin" panose="00000400000000000000" pitchFamily="2" charset="-78"/>
              </a:rPr>
              <a:t/>
            </a:r>
            <a:br>
              <a:rPr lang="en-US" dirty="0" smtClean="0">
                <a:latin typeface="Segoe UI Light" panose="020B0502040204020203" pitchFamily="34" charset="0"/>
                <a:cs typeface="B Nazanin" panose="00000400000000000000" pitchFamily="2" charset="-78"/>
              </a:rPr>
            </a:br>
            <a:r>
              <a:rPr lang="fa-IR" dirty="0" smtClean="0">
                <a:latin typeface="Segoe UI Light" panose="020B0502040204020203" pitchFamily="34" charset="0"/>
                <a:cs typeface="B Nazanin" panose="00000400000000000000" pitchFamily="2" charset="-78"/>
              </a:rPr>
              <a:t> </a:t>
            </a:r>
            <a:r>
              <a:rPr lang="fa-IR" dirty="0">
                <a:latin typeface="Segoe UI Light" panose="020B0502040204020203" pitchFamily="34" charset="0"/>
                <a:cs typeface="B Nazanin" panose="00000400000000000000" pitchFamily="2" charset="-78"/>
              </a:rPr>
              <a:t>سیگنال های آنالوگ</a:t>
            </a:r>
            <a:endParaRPr lang="en-US" dirty="0">
              <a:latin typeface="Segoe UI Light" panose="020B0502040204020203" pitchFamily="34" charset="0"/>
              <a:cs typeface="B Nazanin" panose="00000400000000000000" pitchFamily="2" charset="-7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604" y="-12366"/>
            <a:ext cx="8170164" cy="6870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513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98356" y="469572"/>
            <a:ext cx="6877119" cy="640080"/>
          </a:xfrm>
        </p:spPr>
        <p:txBody>
          <a:bodyPr>
            <a:noAutofit/>
          </a:bodyPr>
          <a:lstStyle/>
          <a:p>
            <a:pPr algn="r" rtl="1"/>
            <a:r>
              <a:rPr lang="fa-IR" dirty="0">
                <a:latin typeface="Segoe UI Light" panose="020B0502040204020203" pitchFamily="34" charset="0"/>
                <a:cs typeface="B Nazanin" panose="00000400000000000000" pitchFamily="2" charset="-78"/>
              </a:rPr>
              <a:t>انتقال دیجیتال سیگنال های آنالوگ</a:t>
            </a:r>
            <a:endParaRPr lang="en-US" dirty="0">
              <a:latin typeface="Segoe UI Light" panose="020B0502040204020203" pitchFamily="34" charset="0"/>
              <a:cs typeface="B Nazanin" panose="00000400000000000000" pitchFamily="2" charset="-7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5323" y="1200912"/>
            <a:ext cx="8734425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184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98356" y="469572"/>
            <a:ext cx="6877119" cy="640080"/>
          </a:xfrm>
        </p:spPr>
        <p:txBody>
          <a:bodyPr>
            <a:noAutofit/>
          </a:bodyPr>
          <a:lstStyle/>
          <a:p>
            <a:pPr algn="r" rtl="1"/>
            <a:r>
              <a:rPr lang="fa-IR" dirty="0">
                <a:latin typeface="Segoe UI Light" panose="020B0502040204020203" pitchFamily="34" charset="0"/>
                <a:cs typeface="B Nazanin" panose="00000400000000000000" pitchFamily="2" charset="-78"/>
              </a:rPr>
              <a:t>انتقال دیجیتال </a:t>
            </a:r>
            <a:r>
              <a:rPr lang="en-US" dirty="0" smtClean="0">
                <a:latin typeface="Segoe UI Light" panose="020B0502040204020203" pitchFamily="34" charset="0"/>
                <a:cs typeface="B Nazanin" panose="00000400000000000000" pitchFamily="2" charset="-78"/>
              </a:rPr>
              <a:t/>
            </a:r>
            <a:br>
              <a:rPr lang="en-US" dirty="0" smtClean="0">
                <a:latin typeface="Segoe UI Light" panose="020B0502040204020203" pitchFamily="34" charset="0"/>
                <a:cs typeface="B Nazanin" panose="00000400000000000000" pitchFamily="2" charset="-78"/>
              </a:rPr>
            </a:br>
            <a:r>
              <a:rPr lang="fa-IR" dirty="0" smtClean="0">
                <a:latin typeface="Segoe UI Light" panose="020B0502040204020203" pitchFamily="34" charset="0"/>
                <a:cs typeface="B Nazanin" panose="00000400000000000000" pitchFamily="2" charset="-78"/>
              </a:rPr>
              <a:t>سیگنال </a:t>
            </a:r>
            <a:r>
              <a:rPr lang="fa-IR" dirty="0">
                <a:latin typeface="Segoe UI Light" panose="020B0502040204020203" pitchFamily="34" charset="0"/>
                <a:cs typeface="B Nazanin" panose="00000400000000000000" pitchFamily="2" charset="-78"/>
              </a:rPr>
              <a:t>های آنالوگ</a:t>
            </a:r>
            <a:endParaRPr lang="en-US" dirty="0">
              <a:latin typeface="Segoe UI Light" panose="020B0502040204020203" pitchFamily="34" charset="0"/>
              <a:cs typeface="B Nazanin" panose="00000400000000000000" pitchFamily="2" charset="-7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810625" cy="678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55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98356" y="469572"/>
            <a:ext cx="6877119" cy="640080"/>
          </a:xfrm>
        </p:spPr>
        <p:txBody>
          <a:bodyPr>
            <a:noAutofit/>
          </a:bodyPr>
          <a:lstStyle/>
          <a:p>
            <a:pPr algn="r" rtl="1"/>
            <a:r>
              <a:rPr lang="fa-IR" dirty="0">
                <a:latin typeface="Segoe UI Light" panose="020B0502040204020203" pitchFamily="34" charset="0"/>
                <a:cs typeface="B Nazanin" panose="00000400000000000000" pitchFamily="2" charset="-78"/>
              </a:rPr>
              <a:t>انتقال دیجیتال سیگنال های آنالوگ</a:t>
            </a:r>
            <a:endParaRPr lang="en-US" dirty="0">
              <a:latin typeface="Segoe UI Light" panose="020B0502040204020203" pitchFamily="34" charset="0"/>
              <a:cs typeface="B Nazanin" panose="00000400000000000000" pitchFamily="2" charset="-7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0212" y="1480947"/>
            <a:ext cx="8791575" cy="459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49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98356" y="469572"/>
            <a:ext cx="6877119" cy="640080"/>
          </a:xfrm>
        </p:spPr>
        <p:txBody>
          <a:bodyPr>
            <a:noAutofit/>
          </a:bodyPr>
          <a:lstStyle/>
          <a:p>
            <a:pPr algn="r" rtl="1"/>
            <a:r>
              <a:rPr lang="fa-IR" dirty="0">
                <a:latin typeface="Segoe UI Light" panose="020B0502040204020203" pitchFamily="34" charset="0"/>
                <a:cs typeface="B Nazanin" panose="00000400000000000000" pitchFamily="2" charset="-78"/>
              </a:rPr>
              <a:t>انتقال دیجیتال سیگنال های آنالوگ</a:t>
            </a:r>
            <a:endParaRPr lang="en-US" dirty="0">
              <a:latin typeface="Segoe UI Light" panose="020B0502040204020203" pitchFamily="34" charset="0"/>
              <a:cs typeface="B Nazanin" panose="00000400000000000000" pitchFamily="2" charset="-7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0950" y="1627441"/>
            <a:ext cx="8601075" cy="435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805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98356" y="469572"/>
            <a:ext cx="6877119" cy="640080"/>
          </a:xfrm>
        </p:spPr>
        <p:txBody>
          <a:bodyPr>
            <a:noAutofit/>
          </a:bodyPr>
          <a:lstStyle/>
          <a:p>
            <a:pPr algn="r" rtl="1"/>
            <a:r>
              <a:rPr lang="fa-IR" dirty="0">
                <a:latin typeface="Segoe UI Light" panose="020B0502040204020203" pitchFamily="34" charset="0"/>
                <a:cs typeface="B Nazanin" panose="00000400000000000000" pitchFamily="2" charset="-78"/>
              </a:rPr>
              <a:t>انتقال </a:t>
            </a:r>
            <a:r>
              <a:rPr lang="fa-IR" dirty="0" smtClean="0">
                <a:latin typeface="Segoe UI Light" panose="020B0502040204020203" pitchFamily="34" charset="0"/>
                <a:cs typeface="B Nazanin" panose="00000400000000000000" pitchFamily="2" charset="-78"/>
              </a:rPr>
              <a:t>دیجیتال</a:t>
            </a:r>
            <a:r>
              <a:rPr lang="en-US" dirty="0" smtClean="0">
                <a:latin typeface="Segoe UI Light" panose="020B0502040204020203" pitchFamily="34" charset="0"/>
                <a:cs typeface="B Nazanin" panose="00000400000000000000" pitchFamily="2" charset="-78"/>
              </a:rPr>
              <a:t/>
            </a:r>
            <a:br>
              <a:rPr lang="en-US" dirty="0" smtClean="0">
                <a:latin typeface="Segoe UI Light" panose="020B0502040204020203" pitchFamily="34" charset="0"/>
                <a:cs typeface="B Nazanin" panose="00000400000000000000" pitchFamily="2" charset="-78"/>
              </a:rPr>
            </a:br>
            <a:r>
              <a:rPr lang="fa-IR" dirty="0" smtClean="0">
                <a:latin typeface="Segoe UI Light" panose="020B0502040204020203" pitchFamily="34" charset="0"/>
                <a:cs typeface="B Nazanin" panose="00000400000000000000" pitchFamily="2" charset="-78"/>
              </a:rPr>
              <a:t> </a:t>
            </a:r>
            <a:r>
              <a:rPr lang="fa-IR" dirty="0">
                <a:latin typeface="Segoe UI Light" panose="020B0502040204020203" pitchFamily="34" charset="0"/>
                <a:cs typeface="B Nazanin" panose="00000400000000000000" pitchFamily="2" charset="-78"/>
              </a:rPr>
              <a:t>سیگنال های آنالوگ</a:t>
            </a:r>
            <a:endParaRPr lang="en-US" dirty="0">
              <a:latin typeface="Segoe UI Light" panose="020B0502040204020203" pitchFamily="34" charset="0"/>
              <a:cs typeface="B Nazanin" panose="00000400000000000000" pitchFamily="2" charset="-7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03" y="0"/>
            <a:ext cx="8582025" cy="684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318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98356" y="469572"/>
            <a:ext cx="6877119" cy="640080"/>
          </a:xfrm>
        </p:spPr>
        <p:txBody>
          <a:bodyPr>
            <a:noAutofit/>
          </a:bodyPr>
          <a:lstStyle/>
          <a:p>
            <a:pPr algn="r" rtl="1"/>
            <a:r>
              <a:rPr lang="fa-IR" dirty="0">
                <a:latin typeface="Segoe UI Light" panose="020B0502040204020203" pitchFamily="34" charset="0"/>
                <a:cs typeface="B Nazanin" panose="00000400000000000000" pitchFamily="2" charset="-78"/>
              </a:rPr>
              <a:t>انتقال </a:t>
            </a:r>
            <a:r>
              <a:rPr lang="fa-IR" dirty="0" smtClean="0">
                <a:latin typeface="Segoe UI Light" panose="020B0502040204020203" pitchFamily="34" charset="0"/>
                <a:cs typeface="B Nazanin" panose="00000400000000000000" pitchFamily="2" charset="-78"/>
              </a:rPr>
              <a:t>دیجیتال</a:t>
            </a:r>
            <a:r>
              <a:rPr lang="en-US" dirty="0" smtClean="0">
                <a:latin typeface="Segoe UI Light" panose="020B0502040204020203" pitchFamily="34" charset="0"/>
                <a:cs typeface="B Nazanin" panose="00000400000000000000" pitchFamily="2" charset="-78"/>
              </a:rPr>
              <a:t/>
            </a:r>
            <a:br>
              <a:rPr lang="en-US" dirty="0" smtClean="0">
                <a:latin typeface="Segoe UI Light" panose="020B0502040204020203" pitchFamily="34" charset="0"/>
                <a:cs typeface="B Nazanin" panose="00000400000000000000" pitchFamily="2" charset="-78"/>
              </a:rPr>
            </a:br>
            <a:r>
              <a:rPr lang="fa-IR" dirty="0" smtClean="0">
                <a:latin typeface="Segoe UI Light" panose="020B0502040204020203" pitchFamily="34" charset="0"/>
                <a:cs typeface="B Nazanin" panose="00000400000000000000" pitchFamily="2" charset="-78"/>
              </a:rPr>
              <a:t> </a:t>
            </a:r>
            <a:r>
              <a:rPr lang="fa-IR" dirty="0">
                <a:latin typeface="Segoe UI Light" panose="020B0502040204020203" pitchFamily="34" charset="0"/>
                <a:cs typeface="B Nazanin" panose="00000400000000000000" pitchFamily="2" charset="-78"/>
              </a:rPr>
              <a:t>سیگنال های آنالوگ</a:t>
            </a:r>
            <a:endParaRPr lang="en-US" dirty="0">
              <a:latin typeface="Segoe UI Light" panose="020B0502040204020203" pitchFamily="34" charset="0"/>
              <a:cs typeface="B Nazanin" panose="00000400000000000000" pitchFamily="2" charset="-7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049" y="469572"/>
            <a:ext cx="8620125" cy="587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57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98356" y="469572"/>
            <a:ext cx="6877119" cy="640080"/>
          </a:xfrm>
        </p:spPr>
        <p:txBody>
          <a:bodyPr>
            <a:noAutofit/>
          </a:bodyPr>
          <a:lstStyle/>
          <a:p>
            <a:pPr algn="r" rtl="1"/>
            <a:r>
              <a:rPr lang="fa-IR" dirty="0">
                <a:latin typeface="Segoe UI Light" panose="020B0502040204020203" pitchFamily="34" charset="0"/>
                <a:cs typeface="B Nazanin" panose="00000400000000000000" pitchFamily="2" charset="-78"/>
              </a:rPr>
              <a:t>انتقال دیجیتال سیگنال های آنالوگ</a:t>
            </a:r>
            <a:endParaRPr lang="en-US" dirty="0">
              <a:latin typeface="Segoe UI Light" panose="020B0502040204020203" pitchFamily="34" charset="0"/>
              <a:cs typeface="B Nazanin" panose="00000400000000000000" pitchFamily="2" charset="-7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4317" y="1200340"/>
            <a:ext cx="8515350" cy="513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122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98356" y="469572"/>
            <a:ext cx="6877119" cy="640080"/>
          </a:xfrm>
        </p:spPr>
        <p:txBody>
          <a:bodyPr>
            <a:noAutofit/>
          </a:bodyPr>
          <a:lstStyle/>
          <a:p>
            <a:pPr algn="r" rtl="1"/>
            <a:r>
              <a:rPr lang="fa-IR" dirty="0">
                <a:latin typeface="Segoe UI Light" panose="020B0502040204020203" pitchFamily="34" charset="0"/>
                <a:cs typeface="B Nazanin" panose="00000400000000000000" pitchFamily="2" charset="-78"/>
              </a:rPr>
              <a:t>انتقال دیجیتال سیگنال های آنالوگ</a:t>
            </a:r>
            <a:endParaRPr lang="en-US" dirty="0">
              <a:latin typeface="Segoe UI Light" panose="020B0502040204020203" pitchFamily="34" charset="0"/>
              <a:cs typeface="B Nazanin" panose="00000400000000000000" pitchFamily="2" charset="-7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225" y="1957387"/>
            <a:ext cx="8591550" cy="294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869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98356" y="469572"/>
            <a:ext cx="6877119" cy="640080"/>
          </a:xfrm>
        </p:spPr>
        <p:txBody>
          <a:bodyPr>
            <a:noAutofit/>
          </a:bodyPr>
          <a:lstStyle/>
          <a:p>
            <a:pPr algn="r" rtl="1"/>
            <a:r>
              <a:rPr lang="fa-IR" dirty="0">
                <a:latin typeface="Segoe UI Light" panose="020B0502040204020203" pitchFamily="34" charset="0"/>
                <a:cs typeface="B Nazanin" panose="00000400000000000000" pitchFamily="2" charset="-78"/>
              </a:rPr>
              <a:t>انتقال دیجیتال سیگنال های آنالوگ</a:t>
            </a:r>
            <a:endParaRPr lang="en-US" dirty="0">
              <a:latin typeface="Segoe UI Light" panose="020B0502040204020203" pitchFamily="34" charset="0"/>
              <a:cs typeface="B Nazanin" panose="00000400000000000000" pitchFamily="2" charset="-7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7090" y="1568577"/>
            <a:ext cx="8677275" cy="432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498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98356" y="469572"/>
            <a:ext cx="6877119" cy="640080"/>
          </a:xfrm>
        </p:spPr>
        <p:txBody>
          <a:bodyPr>
            <a:noAutofit/>
          </a:bodyPr>
          <a:lstStyle/>
          <a:p>
            <a:pPr algn="r" rtl="1"/>
            <a:r>
              <a:rPr lang="fa-IR" dirty="0">
                <a:latin typeface="Segoe UI Light" panose="020B0502040204020203" pitchFamily="34" charset="0"/>
                <a:cs typeface="B Nazanin" panose="00000400000000000000" pitchFamily="2" charset="-78"/>
              </a:rPr>
              <a:t>انتقال دیجیتال سیگنال های آنالوگ</a:t>
            </a:r>
            <a:endParaRPr lang="en-US" dirty="0">
              <a:latin typeface="Segoe UI Light" panose="020B0502040204020203" pitchFamily="34" charset="0"/>
              <a:cs typeface="B Nazanin" panose="00000400000000000000" pitchFamily="2" charset="-7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1637" y="1524000"/>
            <a:ext cx="8848725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49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98356" y="469572"/>
            <a:ext cx="6877119" cy="640080"/>
          </a:xfrm>
        </p:spPr>
        <p:txBody>
          <a:bodyPr>
            <a:noAutofit/>
          </a:bodyPr>
          <a:lstStyle/>
          <a:p>
            <a:pPr algn="r" rtl="1"/>
            <a:r>
              <a:rPr lang="fa-IR" dirty="0">
                <a:latin typeface="Segoe UI Light" panose="020B0502040204020203" pitchFamily="34" charset="0"/>
                <a:cs typeface="B Nazanin" panose="00000400000000000000" pitchFamily="2" charset="-78"/>
              </a:rPr>
              <a:t>انتقال دیجیتال سیگنال های آنالوگ</a:t>
            </a:r>
            <a:endParaRPr lang="en-US" dirty="0">
              <a:latin typeface="Segoe UI Light" panose="020B0502040204020203" pitchFamily="34" charset="0"/>
              <a:cs typeface="B Nazanin" panose="00000400000000000000" pitchFamily="2" charset="-7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1650" y="1252537"/>
            <a:ext cx="8648700" cy="435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410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98356" y="469572"/>
            <a:ext cx="6877119" cy="640080"/>
          </a:xfrm>
        </p:spPr>
        <p:txBody>
          <a:bodyPr>
            <a:noAutofit/>
          </a:bodyPr>
          <a:lstStyle/>
          <a:p>
            <a:pPr algn="r" rtl="1"/>
            <a:r>
              <a:rPr lang="fa-IR" dirty="0">
                <a:latin typeface="Segoe UI Light" panose="020B0502040204020203" pitchFamily="34" charset="0"/>
                <a:cs typeface="B Nazanin" panose="00000400000000000000" pitchFamily="2" charset="-78"/>
              </a:rPr>
              <a:t>انتقال </a:t>
            </a:r>
            <a:r>
              <a:rPr lang="fa-IR" dirty="0" smtClean="0">
                <a:latin typeface="Segoe UI Light" panose="020B0502040204020203" pitchFamily="34" charset="0"/>
                <a:cs typeface="B Nazanin" panose="00000400000000000000" pitchFamily="2" charset="-78"/>
              </a:rPr>
              <a:t>دیجیتال</a:t>
            </a:r>
            <a:r>
              <a:rPr lang="en-US" dirty="0" smtClean="0">
                <a:latin typeface="Segoe UI Light" panose="020B0502040204020203" pitchFamily="34" charset="0"/>
                <a:cs typeface="B Nazanin" panose="00000400000000000000" pitchFamily="2" charset="-78"/>
              </a:rPr>
              <a:t/>
            </a:r>
            <a:br>
              <a:rPr lang="en-US" dirty="0" smtClean="0">
                <a:latin typeface="Segoe UI Light" panose="020B0502040204020203" pitchFamily="34" charset="0"/>
                <a:cs typeface="B Nazanin" panose="00000400000000000000" pitchFamily="2" charset="-78"/>
              </a:rPr>
            </a:br>
            <a:r>
              <a:rPr lang="fa-IR" dirty="0" smtClean="0">
                <a:latin typeface="Segoe UI Light" panose="020B0502040204020203" pitchFamily="34" charset="0"/>
                <a:cs typeface="B Nazanin" panose="00000400000000000000" pitchFamily="2" charset="-78"/>
              </a:rPr>
              <a:t> </a:t>
            </a:r>
            <a:r>
              <a:rPr lang="fa-IR" dirty="0">
                <a:latin typeface="Segoe UI Light" panose="020B0502040204020203" pitchFamily="34" charset="0"/>
                <a:cs typeface="B Nazanin" panose="00000400000000000000" pitchFamily="2" charset="-78"/>
              </a:rPr>
              <a:t>سیگنال های آنالوگ</a:t>
            </a:r>
            <a:endParaRPr lang="en-US" dirty="0">
              <a:latin typeface="Segoe UI Light" panose="020B0502040204020203" pitchFamily="34" charset="0"/>
              <a:cs typeface="B Nazanin" panose="00000400000000000000" pitchFamily="2" charset="-7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009" y="108728"/>
            <a:ext cx="7712584" cy="6471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494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98356" y="469572"/>
            <a:ext cx="6877119" cy="640080"/>
          </a:xfrm>
        </p:spPr>
        <p:txBody>
          <a:bodyPr>
            <a:noAutofit/>
          </a:bodyPr>
          <a:lstStyle/>
          <a:p>
            <a:pPr algn="r" rtl="1"/>
            <a:r>
              <a:rPr lang="fa-IR" dirty="0">
                <a:latin typeface="Segoe UI Light" panose="020B0502040204020203" pitchFamily="34" charset="0"/>
                <a:cs typeface="B Nazanin" panose="00000400000000000000" pitchFamily="2" charset="-78"/>
              </a:rPr>
              <a:t>انتقال دیجیتال سیگنال های آنالوگ</a:t>
            </a:r>
            <a:endParaRPr lang="en-US" dirty="0">
              <a:latin typeface="Segoe UI Light" panose="020B0502040204020203" pitchFamily="34" charset="0"/>
              <a:cs typeface="B Nazanin" panose="00000400000000000000" pitchFamily="2" charset="-7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7362" y="1824037"/>
            <a:ext cx="8677275" cy="3209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08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98356" y="469572"/>
            <a:ext cx="6877119" cy="640080"/>
          </a:xfrm>
        </p:spPr>
        <p:txBody>
          <a:bodyPr>
            <a:noAutofit/>
          </a:bodyPr>
          <a:lstStyle/>
          <a:p>
            <a:pPr algn="r" rtl="1"/>
            <a:r>
              <a:rPr lang="fa-IR" dirty="0">
                <a:latin typeface="Segoe UI Light" panose="020B0502040204020203" pitchFamily="34" charset="0"/>
                <a:cs typeface="B Nazanin" panose="00000400000000000000" pitchFamily="2" charset="-78"/>
              </a:rPr>
              <a:t>انتقال دیجیتال سیگنال های آنالوگ</a:t>
            </a:r>
            <a:endParaRPr lang="en-US" dirty="0">
              <a:latin typeface="Segoe UI Light" panose="020B0502040204020203" pitchFamily="34" charset="0"/>
              <a:cs typeface="B Nazanin" panose="00000400000000000000" pitchFamily="2" charset="-7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1175" y="1666875"/>
            <a:ext cx="8629650" cy="352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287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98356" y="469572"/>
            <a:ext cx="6877119" cy="640080"/>
          </a:xfrm>
        </p:spPr>
        <p:txBody>
          <a:bodyPr>
            <a:noAutofit/>
          </a:bodyPr>
          <a:lstStyle/>
          <a:p>
            <a:pPr algn="r" rtl="1"/>
            <a:r>
              <a:rPr lang="fa-IR" dirty="0">
                <a:latin typeface="Segoe UI Light" panose="020B0502040204020203" pitchFamily="34" charset="0"/>
                <a:cs typeface="B Nazanin" panose="00000400000000000000" pitchFamily="2" charset="-78"/>
              </a:rPr>
              <a:t>انتقال دیجیتال سیگنال های آنالوگ</a:t>
            </a:r>
            <a:endParaRPr lang="en-US" dirty="0">
              <a:latin typeface="Segoe UI Light" panose="020B0502040204020203" pitchFamily="34" charset="0"/>
              <a:cs typeface="B Nazanin" panose="00000400000000000000" pitchFamily="2" charset="-7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492" y="1383411"/>
            <a:ext cx="8763000" cy="535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242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98356" y="469572"/>
            <a:ext cx="6877119" cy="640080"/>
          </a:xfrm>
        </p:spPr>
        <p:txBody>
          <a:bodyPr>
            <a:noAutofit/>
          </a:bodyPr>
          <a:lstStyle/>
          <a:p>
            <a:pPr algn="r" rtl="1"/>
            <a:r>
              <a:rPr lang="fa-IR" dirty="0">
                <a:latin typeface="Segoe UI Light" panose="020B0502040204020203" pitchFamily="34" charset="0"/>
                <a:cs typeface="B Nazanin" panose="00000400000000000000" pitchFamily="2" charset="-78"/>
              </a:rPr>
              <a:t>انتقال دیجیتال سیگنال های آنالوگ</a:t>
            </a:r>
            <a:endParaRPr lang="en-US" dirty="0">
              <a:latin typeface="Segoe UI Light" panose="020B0502040204020203" pitchFamily="34" charset="0"/>
              <a:cs typeface="B Nazanin" panose="00000400000000000000" pitchFamily="2" charset="-7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6493" y="1314069"/>
            <a:ext cx="2876550" cy="5905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3868" y="1832229"/>
            <a:ext cx="8639175" cy="25717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7680" y="4338828"/>
            <a:ext cx="859155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171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98356" y="469572"/>
            <a:ext cx="6877119" cy="640080"/>
          </a:xfrm>
        </p:spPr>
        <p:txBody>
          <a:bodyPr>
            <a:noAutofit/>
          </a:bodyPr>
          <a:lstStyle/>
          <a:p>
            <a:pPr algn="r" rtl="1"/>
            <a:r>
              <a:rPr lang="fa-IR" dirty="0">
                <a:latin typeface="Segoe UI Light" panose="020B0502040204020203" pitchFamily="34" charset="0"/>
                <a:cs typeface="B Nazanin" panose="00000400000000000000" pitchFamily="2" charset="-78"/>
              </a:rPr>
              <a:t>انتقال دیجیتال سیگنال های آنالوگ</a:t>
            </a:r>
            <a:endParaRPr lang="en-US" dirty="0">
              <a:latin typeface="Segoe UI Light" panose="020B0502040204020203" pitchFamily="34" charset="0"/>
              <a:cs typeface="B Nazanin" panose="00000400000000000000" pitchFamily="2" charset="-7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6450" y="1404937"/>
            <a:ext cx="8039100" cy="404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154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98356" y="469572"/>
            <a:ext cx="6877119" cy="640080"/>
          </a:xfrm>
        </p:spPr>
        <p:txBody>
          <a:bodyPr>
            <a:noAutofit/>
          </a:bodyPr>
          <a:lstStyle/>
          <a:p>
            <a:pPr algn="r" rtl="1"/>
            <a:r>
              <a:rPr lang="fa-IR" dirty="0">
                <a:latin typeface="Segoe UI Light" panose="020B0502040204020203" pitchFamily="34" charset="0"/>
                <a:cs typeface="B Nazanin" panose="00000400000000000000" pitchFamily="2" charset="-78"/>
              </a:rPr>
              <a:t>انتقال دیجیتال سیگنال های آنالوگ</a:t>
            </a:r>
            <a:endParaRPr lang="en-US" dirty="0">
              <a:latin typeface="Segoe UI Light" panose="020B0502040204020203" pitchFamily="34" charset="0"/>
              <a:cs typeface="B Nazanin" panose="00000400000000000000" pitchFamily="2" charset="-7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8894" y="1409890"/>
            <a:ext cx="8572500" cy="471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460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98356" y="469572"/>
            <a:ext cx="6877119" cy="640080"/>
          </a:xfrm>
        </p:spPr>
        <p:txBody>
          <a:bodyPr>
            <a:noAutofit/>
          </a:bodyPr>
          <a:lstStyle/>
          <a:p>
            <a:pPr algn="r" rtl="1"/>
            <a:r>
              <a:rPr lang="fa-IR" dirty="0">
                <a:latin typeface="Segoe UI Light" panose="020B0502040204020203" pitchFamily="34" charset="0"/>
                <a:cs typeface="B Nazanin" panose="00000400000000000000" pitchFamily="2" charset="-78"/>
              </a:rPr>
              <a:t>انتقال دیجیتال سیگنال های آنالوگ</a:t>
            </a:r>
            <a:endParaRPr lang="en-US" dirty="0">
              <a:latin typeface="Segoe UI Light" panose="020B0502040204020203" pitchFamily="34" charset="0"/>
              <a:cs typeface="B Nazanin" panose="00000400000000000000" pitchFamily="2" charset="-7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9737" y="1824037"/>
            <a:ext cx="8772525" cy="3209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344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98356" y="469572"/>
            <a:ext cx="6877119" cy="640080"/>
          </a:xfrm>
        </p:spPr>
        <p:txBody>
          <a:bodyPr>
            <a:noAutofit/>
          </a:bodyPr>
          <a:lstStyle/>
          <a:p>
            <a:pPr algn="r" rtl="1"/>
            <a:r>
              <a:rPr lang="fa-IR" dirty="0">
                <a:latin typeface="Segoe UI Light" panose="020B0502040204020203" pitchFamily="34" charset="0"/>
                <a:cs typeface="B Nazanin" panose="00000400000000000000" pitchFamily="2" charset="-78"/>
              </a:rPr>
              <a:t>انتقال دیجیتال سیگنال های آنالوگ</a:t>
            </a:r>
            <a:endParaRPr lang="en-US" dirty="0">
              <a:latin typeface="Segoe UI Light" panose="020B0502040204020203" pitchFamily="34" charset="0"/>
              <a:cs typeface="B Nazanin" panose="00000400000000000000" pitchFamily="2" charset="-7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501" y="1152525"/>
            <a:ext cx="8848725" cy="570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863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98356" y="469572"/>
            <a:ext cx="6877119" cy="640080"/>
          </a:xfrm>
        </p:spPr>
        <p:txBody>
          <a:bodyPr>
            <a:noAutofit/>
          </a:bodyPr>
          <a:lstStyle/>
          <a:p>
            <a:pPr algn="r" rtl="1"/>
            <a:r>
              <a:rPr lang="fa-IR" dirty="0">
                <a:latin typeface="Segoe UI Light" panose="020B0502040204020203" pitchFamily="34" charset="0"/>
                <a:cs typeface="B Nazanin" panose="00000400000000000000" pitchFamily="2" charset="-78"/>
              </a:rPr>
              <a:t>انتقال دیجیتال سیگنال های آنالوگ</a:t>
            </a:r>
            <a:endParaRPr lang="en-US" dirty="0">
              <a:latin typeface="Segoe UI Light" panose="020B0502040204020203" pitchFamily="34" charset="0"/>
              <a:cs typeface="B Nazanin" panose="00000400000000000000" pitchFamily="2" charset="-7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1637" y="1728787"/>
            <a:ext cx="8848725" cy="340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860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98356" y="469572"/>
            <a:ext cx="6877119" cy="640080"/>
          </a:xfrm>
        </p:spPr>
        <p:txBody>
          <a:bodyPr>
            <a:noAutofit/>
          </a:bodyPr>
          <a:lstStyle/>
          <a:p>
            <a:pPr algn="r" rtl="1"/>
            <a:r>
              <a:rPr lang="fa-IR" dirty="0">
                <a:latin typeface="Segoe UI Light" panose="020B0502040204020203" pitchFamily="34" charset="0"/>
                <a:cs typeface="B Nazanin" panose="00000400000000000000" pitchFamily="2" charset="-78"/>
              </a:rPr>
              <a:t>انتقال دیجیتال سیگنال های آنالوگ</a:t>
            </a:r>
            <a:endParaRPr lang="en-US" dirty="0">
              <a:latin typeface="Segoe UI Light" panose="020B0502040204020203" pitchFamily="34" charset="0"/>
              <a:cs typeface="B Nazanin" panose="00000400000000000000" pitchFamily="2" charset="-7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2147887"/>
            <a:ext cx="8686800" cy="256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886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98356" y="469572"/>
            <a:ext cx="6877119" cy="640080"/>
          </a:xfrm>
        </p:spPr>
        <p:txBody>
          <a:bodyPr>
            <a:noAutofit/>
          </a:bodyPr>
          <a:lstStyle/>
          <a:p>
            <a:pPr algn="r" rtl="1"/>
            <a:r>
              <a:rPr lang="fa-IR" dirty="0">
                <a:latin typeface="Segoe UI Light" panose="020B0502040204020203" pitchFamily="34" charset="0"/>
                <a:cs typeface="B Nazanin" panose="00000400000000000000" pitchFamily="2" charset="-78"/>
              </a:rPr>
              <a:t>انتقال دیجیتال سیگنال های آنالوگ</a:t>
            </a:r>
            <a:endParaRPr lang="en-US" dirty="0">
              <a:latin typeface="Segoe UI Light" panose="020B0502040204020203" pitchFamily="34" charset="0"/>
              <a:cs typeface="B Nazanin" panose="00000400000000000000" pitchFamily="2" charset="-7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565" y="1225296"/>
            <a:ext cx="866775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5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98356" y="469572"/>
            <a:ext cx="6877119" cy="640080"/>
          </a:xfrm>
        </p:spPr>
        <p:txBody>
          <a:bodyPr>
            <a:noAutofit/>
          </a:bodyPr>
          <a:lstStyle/>
          <a:p>
            <a:pPr algn="r" rtl="1"/>
            <a:r>
              <a:rPr lang="fa-IR" dirty="0">
                <a:latin typeface="Segoe UI Light" panose="020B0502040204020203" pitchFamily="34" charset="0"/>
                <a:cs typeface="B Nazanin" panose="00000400000000000000" pitchFamily="2" charset="-78"/>
              </a:rPr>
              <a:t>انتقال دیجیتال سیگنال های آنالوگ</a:t>
            </a:r>
            <a:endParaRPr lang="en-US" dirty="0">
              <a:latin typeface="Segoe UI Light" panose="020B0502040204020203" pitchFamily="34" charset="0"/>
              <a:cs typeface="B Nazanin" panose="00000400000000000000" pitchFamily="2" charset="-7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842" y="1167384"/>
            <a:ext cx="8629650" cy="28956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635" y="3714750"/>
            <a:ext cx="8734425" cy="314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811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98356" y="469572"/>
            <a:ext cx="6877119" cy="640080"/>
          </a:xfrm>
        </p:spPr>
        <p:txBody>
          <a:bodyPr>
            <a:noAutofit/>
          </a:bodyPr>
          <a:lstStyle/>
          <a:p>
            <a:pPr algn="r" rtl="1"/>
            <a:r>
              <a:rPr lang="fa-IR" dirty="0">
                <a:latin typeface="Segoe UI Light" panose="020B0502040204020203" pitchFamily="34" charset="0"/>
                <a:cs typeface="B Nazanin" panose="00000400000000000000" pitchFamily="2" charset="-78"/>
              </a:rPr>
              <a:t>انتقال دیجیتال سیگنال های آنالوگ</a:t>
            </a:r>
            <a:endParaRPr lang="en-US" dirty="0">
              <a:latin typeface="Segoe UI Light" panose="020B0502040204020203" pitchFamily="34" charset="0"/>
              <a:cs typeface="B Nazanin" panose="00000400000000000000" pitchFamily="2" charset="-7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6501" y="1593913"/>
            <a:ext cx="8848725" cy="465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818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98356" y="469572"/>
            <a:ext cx="6877119" cy="640080"/>
          </a:xfrm>
        </p:spPr>
        <p:txBody>
          <a:bodyPr>
            <a:noAutofit/>
          </a:bodyPr>
          <a:lstStyle/>
          <a:p>
            <a:pPr algn="r" rtl="1"/>
            <a:r>
              <a:rPr lang="fa-IR" dirty="0">
                <a:latin typeface="Segoe UI Light" panose="020B0502040204020203" pitchFamily="34" charset="0"/>
                <a:cs typeface="B Nazanin" panose="00000400000000000000" pitchFamily="2" charset="-78"/>
              </a:rPr>
              <a:t>انتقال دیجیتال سیگنال های آنالوگ</a:t>
            </a:r>
            <a:endParaRPr lang="en-US" dirty="0">
              <a:latin typeface="Segoe UI Light" panose="020B0502040204020203" pitchFamily="34" charset="0"/>
              <a:cs typeface="B Nazanin" panose="00000400000000000000" pitchFamily="2" charset="-7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2617" y="1266253"/>
            <a:ext cx="8315325" cy="549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055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98356" y="469572"/>
            <a:ext cx="6877119" cy="640080"/>
          </a:xfrm>
        </p:spPr>
        <p:txBody>
          <a:bodyPr>
            <a:noAutofit/>
          </a:bodyPr>
          <a:lstStyle/>
          <a:p>
            <a:pPr algn="r" rtl="1"/>
            <a:r>
              <a:rPr lang="fa-IR" dirty="0">
                <a:latin typeface="Segoe UI Light" panose="020B0502040204020203" pitchFamily="34" charset="0"/>
                <a:cs typeface="B Nazanin" panose="00000400000000000000" pitchFamily="2" charset="-78"/>
              </a:rPr>
              <a:t>انتقال </a:t>
            </a:r>
            <a:r>
              <a:rPr lang="fa-IR" dirty="0" smtClean="0">
                <a:latin typeface="Segoe UI Light" panose="020B0502040204020203" pitchFamily="34" charset="0"/>
                <a:cs typeface="B Nazanin" panose="00000400000000000000" pitchFamily="2" charset="-78"/>
              </a:rPr>
              <a:t>دیجیتال</a:t>
            </a:r>
            <a:br>
              <a:rPr lang="fa-IR" dirty="0" smtClean="0">
                <a:latin typeface="Segoe UI Light" panose="020B0502040204020203" pitchFamily="34" charset="0"/>
                <a:cs typeface="B Nazanin" panose="00000400000000000000" pitchFamily="2" charset="-78"/>
              </a:rPr>
            </a:br>
            <a:r>
              <a:rPr lang="fa-IR" dirty="0" smtClean="0">
                <a:latin typeface="Segoe UI Light" panose="020B0502040204020203" pitchFamily="34" charset="0"/>
                <a:cs typeface="B Nazanin" panose="00000400000000000000" pitchFamily="2" charset="-78"/>
              </a:rPr>
              <a:t> سیگنال </a:t>
            </a:r>
            <a:r>
              <a:rPr lang="fa-IR" dirty="0">
                <a:latin typeface="Segoe UI Light" panose="020B0502040204020203" pitchFamily="34" charset="0"/>
                <a:cs typeface="B Nazanin" panose="00000400000000000000" pitchFamily="2" charset="-78"/>
              </a:rPr>
              <a:t>های آنالوگ</a:t>
            </a:r>
            <a:endParaRPr lang="en-US" dirty="0">
              <a:latin typeface="Segoe UI Light" panose="020B0502040204020203" pitchFamily="34" charset="0"/>
              <a:cs typeface="B Nazanin" panose="00000400000000000000" pitchFamily="2" charset="-7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73" y="400050"/>
            <a:ext cx="8667750" cy="645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397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98356" y="469572"/>
            <a:ext cx="6877119" cy="640080"/>
          </a:xfrm>
        </p:spPr>
        <p:txBody>
          <a:bodyPr>
            <a:noAutofit/>
          </a:bodyPr>
          <a:lstStyle/>
          <a:p>
            <a:pPr algn="r" rtl="1"/>
            <a:r>
              <a:rPr lang="fa-IR" dirty="0">
                <a:latin typeface="Segoe UI Light" panose="020B0502040204020203" pitchFamily="34" charset="0"/>
                <a:cs typeface="B Nazanin" panose="00000400000000000000" pitchFamily="2" charset="-78"/>
              </a:rPr>
              <a:t>انتقال دیجیتال سیگنال های آنالوگ</a:t>
            </a:r>
            <a:endParaRPr lang="en-US" dirty="0">
              <a:latin typeface="Segoe UI Light" panose="020B0502040204020203" pitchFamily="34" charset="0"/>
              <a:cs typeface="B Nazanin" panose="00000400000000000000" pitchFamily="2" charset="-7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41" y="1700202"/>
            <a:ext cx="7953374" cy="51054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419" y="519102"/>
            <a:ext cx="7029450" cy="118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44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elcomeDoc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Segoe UI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1A670225-786D-4D35-95D2-EE23BCCC822D}" vid="{047B070F-071F-4F7E-B21E-00157DBF8DC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60B3179-FCE1-482B-B473-8B7BB6F9AC8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BED6A94-6CEC-4690-B5D0-3E831BCC769C}">
  <ds:schemaRefs>
    <ds:schemaRef ds:uri="http://purl.org/dc/dcmitype/"/>
    <ds:schemaRef ds:uri="16c05727-aa75-4e4a-9b5f-8a80a1165891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71af3243-3dd4-4a8d-8c0d-dd76da1f02a5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A68F36FF-D6F8-4F25-B1D6-7893F2294B6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Welcome to PowerPoint(2)</Template>
  <TotalTime>0</TotalTime>
  <Words>308</Words>
  <Application>Microsoft Office PowerPoint</Application>
  <PresentationFormat>Widescreen</PresentationFormat>
  <Paragraphs>72</Paragraphs>
  <Slides>70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76" baseType="lpstr">
      <vt:lpstr>Arial</vt:lpstr>
      <vt:lpstr>B Nazanin</vt:lpstr>
      <vt:lpstr>Calibri</vt:lpstr>
      <vt:lpstr>Segoe UI</vt:lpstr>
      <vt:lpstr>Segoe UI Light</vt:lpstr>
      <vt:lpstr>WelcomeDoc</vt:lpstr>
      <vt:lpstr>Communications II</vt:lpstr>
      <vt:lpstr>انتقال دیجیتال سیگنال های آنالوگ</vt:lpstr>
      <vt:lpstr>انتقال دیجیتال سیگنال های آنالوگ</vt:lpstr>
      <vt:lpstr>انتقال دیجیتال سیگنال های آنالوگ</vt:lpstr>
      <vt:lpstr>انتقال دیجیتال سیگنال های آنالوگ</vt:lpstr>
      <vt:lpstr>انتقال دیجیتال سیگنال های آنالوگ</vt:lpstr>
      <vt:lpstr>انتقال دیجیتال سیگنال های آنالوگ</vt:lpstr>
      <vt:lpstr>انتقال دیجیتال  سیگنال های آنالوگ</vt:lpstr>
      <vt:lpstr>انتقال دیجیتال سیگنال های آنالوگ</vt:lpstr>
      <vt:lpstr>انتقال دیجیتال سیگنال های آنالوگ</vt:lpstr>
      <vt:lpstr>انتقال دیجیتال سیگنال های آنالوگ</vt:lpstr>
      <vt:lpstr>انتقال دیجیتال سیگنال های آنالوگ</vt:lpstr>
      <vt:lpstr>انتقال دیجیتال سیگنال های آنالوگ</vt:lpstr>
      <vt:lpstr>انتقال دیجیتال سیگنال های آنالوگ</vt:lpstr>
      <vt:lpstr>انتقال دیجیتال سیگنال های آنالوگ</vt:lpstr>
      <vt:lpstr>انتقال دیجیتال  سیگنال های آنالوگ</vt:lpstr>
      <vt:lpstr>انتقال دیجیتال سیگنال های آنالوگ</vt:lpstr>
      <vt:lpstr>انتقال دیجیتال سیگنال های آنالوگ</vt:lpstr>
      <vt:lpstr>انتقال دیجیتال سیگنال های آنالوگ</vt:lpstr>
      <vt:lpstr>انتقال دیجیتال سیگنال های آنالوگ</vt:lpstr>
      <vt:lpstr>انتقال دیجیتال سیگنال های آنالوگ</vt:lpstr>
      <vt:lpstr>انتقال دیجیتال  سیگنال های آنالوگ</vt:lpstr>
      <vt:lpstr>انتقال دیجیتال سیگنال های آنالوگ</vt:lpstr>
      <vt:lpstr>انتقال دیجیتال سیگنال های آنالوگ</vt:lpstr>
      <vt:lpstr>انتقال دیجیتال سیگنال های آنالوگ</vt:lpstr>
      <vt:lpstr>انتقال دیجیتال سیگنال های آنالوگ</vt:lpstr>
      <vt:lpstr>انتقال دیجیتال سیگنال های آنالوگ</vt:lpstr>
      <vt:lpstr>انتقال دیجیتال  سیگنال های آنالوگ</vt:lpstr>
      <vt:lpstr>انتقال دیجیتال سیگنال های آنالوگ</vt:lpstr>
      <vt:lpstr>انتقال دیجیتال  سیگنال های آنالوگ</vt:lpstr>
      <vt:lpstr>انتقال دیجیتال سیگنال های آنالوگ</vt:lpstr>
      <vt:lpstr>انتقال دیجیتال  سیگنال های آنالوگ</vt:lpstr>
      <vt:lpstr>انتقال دیجیتال  سیگنال های آنالوگ</vt:lpstr>
      <vt:lpstr>انتقال دیجیتال سیگنال های آنالوگ</vt:lpstr>
      <vt:lpstr>انتقال دیجیتال سیگنال های آنالوگ</vt:lpstr>
      <vt:lpstr>انتقال دیجیتال سیگنال های آنالوگ</vt:lpstr>
      <vt:lpstr>انتقال دیجیتال  سیگنال های آنالوگ</vt:lpstr>
      <vt:lpstr>انتقال دیجیتال سیگنال های آنالوگ</vt:lpstr>
      <vt:lpstr>انتقال دیجیتال سیگنال های آنالوگ</vt:lpstr>
      <vt:lpstr>انتقال دیجیتال  سیگنال های آنالوگ</vt:lpstr>
      <vt:lpstr>انتقال دیجیتال سیگنال های آنالوگ</vt:lpstr>
      <vt:lpstr>انتقال دیجیتال سیگنال های آنالوگ</vt:lpstr>
      <vt:lpstr>انتقال دیجیتال سیگنال های آنالوگ</vt:lpstr>
      <vt:lpstr>انتقال دیجیتال سیگنال های آنالوگ</vt:lpstr>
      <vt:lpstr>انتقال دیجیتال سیگنال های آنالوگ</vt:lpstr>
      <vt:lpstr>انتقال دیجیتال سیگنال های آنالوگ</vt:lpstr>
      <vt:lpstr>انتقال دیجیتال  سیگنال های آنالوگ</vt:lpstr>
      <vt:lpstr>انتقال دیجیتال سیگنال های آنالوگ</vt:lpstr>
      <vt:lpstr>انتقال دیجیتال  سیگنال های آنالوگ</vt:lpstr>
      <vt:lpstr>انتقال دیجیتال سیگنال های آنالوگ</vt:lpstr>
      <vt:lpstr>انتقال دیجیتال  سیگنال های آنالوگ</vt:lpstr>
      <vt:lpstr>انتقال دیجیتال  سیگنال های آنالوگ</vt:lpstr>
      <vt:lpstr>انتقال دیجیتال سیگنال های آنالوگ</vt:lpstr>
      <vt:lpstr>انتقال دیجیتال سیگنال های آنالوگ</vt:lpstr>
      <vt:lpstr>انتقال دیجیتال سیگنال های آنالوگ</vt:lpstr>
      <vt:lpstr>انتقال دیجیتال سیگنال های آنالوگ</vt:lpstr>
      <vt:lpstr>انتقال دیجیتال سیگنال های آنالوگ</vt:lpstr>
      <vt:lpstr>انتقال دیجیتال  سیگنال های آنالوگ</vt:lpstr>
      <vt:lpstr>انتقال دیجیتال سیگنال های آنالوگ</vt:lpstr>
      <vt:lpstr>انتقال دیجیتال سیگنال های آنالوگ</vt:lpstr>
      <vt:lpstr>انتقال دیجیتال سیگنال های آنالوگ</vt:lpstr>
      <vt:lpstr>انتقال دیجیتال سیگنال های آنالوگ</vt:lpstr>
      <vt:lpstr>انتقال دیجیتال سیگنال های آنالوگ</vt:lpstr>
      <vt:lpstr>انتقال دیجیتال سیگنال های آنالوگ</vt:lpstr>
      <vt:lpstr>انتقال دیجیتال سیگنال های آنالوگ</vt:lpstr>
      <vt:lpstr>انتقال دیجیتال سیگنال های آنالوگ</vt:lpstr>
      <vt:lpstr>انتقال دیجیتال سیگنال های آنالوگ</vt:lpstr>
      <vt:lpstr>انتقال دیجیتال سیگنال های آنالوگ</vt:lpstr>
      <vt:lpstr>انتقال دیجیتال سیگنال های آنالوگ</vt:lpstr>
      <vt:lpstr>انتقال دیجیتال سیگنال های آنالوگ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2019-09-20T03:31:23Z</dcterms:created>
  <dcterms:modified xsi:type="dcterms:W3CDTF">2019-12-14T06:57:17Z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